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4" r:id="rId3"/>
    <p:sldId id="257" r:id="rId4"/>
    <p:sldId id="265" r:id="rId5"/>
    <p:sldId id="266" r:id="rId6"/>
    <p:sldId id="275" r:id="rId7"/>
    <p:sldId id="267" r:id="rId8"/>
    <p:sldId id="268" r:id="rId9"/>
    <p:sldId id="269" r:id="rId10"/>
    <p:sldId id="271" r:id="rId11"/>
    <p:sldId id="270" r:id="rId12"/>
    <p:sldId id="272" r:id="rId13"/>
    <p:sldId id="273" r:id="rId14"/>
    <p:sldId id="274" r:id="rId15"/>
    <p:sldId id="276" r:id="rId16"/>
    <p:sldId id="277" r:id="rId17"/>
    <p:sldId id="278" r:id="rId18"/>
    <p:sldId id="279" r:id="rId19"/>
    <p:sldId id="280" r:id="rId20"/>
    <p:sldId id="281" r:id="rId21"/>
    <p:sldId id="282" r:id="rId22"/>
    <p:sldId id="287" r:id="rId23"/>
    <p:sldId id="289" r:id="rId24"/>
    <p:sldId id="288" r:id="rId25"/>
    <p:sldId id="283" r:id="rId26"/>
    <p:sldId id="284" r:id="rId27"/>
    <p:sldId id="285" r:id="rId28"/>
    <p:sldId id="286" r:id="rId29"/>
    <p:sldId id="290" r:id="rId30"/>
    <p:sldId id="291" r:id="rId31"/>
    <p:sldId id="292" r:id="rId32"/>
    <p:sldId id="293" r:id="rId33"/>
    <p:sldId id="294"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6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70"/>
    <p:restoredTop sz="94687"/>
  </p:normalViewPr>
  <p:slideViewPr>
    <p:cSldViewPr snapToGrid="0" snapToObjects="1">
      <p:cViewPr varScale="1">
        <p:scale>
          <a:sx n="84" d="100"/>
          <a:sy n="84" d="100"/>
        </p:scale>
        <p:origin x="200"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5:14.431"/>
    </inkml:context>
    <inkml:brush xml:id="br0">
      <inkml:brushProperty name="width" value="0.35" units="cm"/>
      <inkml:brushProperty name="height" value="0.35" units="cm"/>
      <inkml:brushProperty name="color" value="#FFFFFF"/>
    </inkml:brush>
  </inkml:definitions>
  <inkml:trace contextRef="#ctx0" brushRef="#br0">1 27 24575,'54'0'0,"3"0"0,-5 0 0,7 0 0,1 0 0,-4 0 0,-4 0 0,-9 0 0,-6 0 0,-2 0 0,0 0 0,-3 0 0,-1 0 0,-2 0 0,-2 0 0,0 0 0,0 0 0,0 0 0,3 0 0,3-5 0,1-3 0,-3 1 0,-4 1 0,-3 6 0,-4 0 0,0 0 0,-1 0 0,2 0 0,2 0 0,-1 0 0,1 0 0,0 0 0,0 0 0,0 0 0,0 0 0,-1 0 0,1 0 0,0 0 0,2 0 0,2 0 0,0 0 0,3 0 0,1 0 0,0 0 0,3 0 0,-3 0 0,-4 0 0,-1 0 0,0 0 0,1 0 0,2 0 0,1 0 0,0 0 0,1 0 0,1 0 0,-1 0 0,-1 0 0,1 0 0,-5 0 0,4 0 0,-3 0 0,0 0 0,-1 0 0,-3 0 0,0 0 0,0 0 0,-1 0 0,1 0 0,0 0 0,0 0 0,0 0 0,-1 0 0,1 0 0,0 0 0,0 0 0,0 0 0,-1 0 0,4 0 0,-9 0 0,5 0 0,-6 0 0,5 0 0,5 0 0,1 0 0,0 0 0,3 0 0,-3 0 0,0 0 0,0 0 0,-6 0 0,-2 0 0,1 0 0,0 0 0,2 0 0,0 0 0,1 0 0,3 0 0,5 0 0,3 0 0,4 0 0,-1 0 0,2 0 0,0 0 0,0 0 0,4 0 0,0 0 0,0 0 0,2 0 0,-4 0 0,0 0 0,-1 2 0,0 0 0,-1 1 0,-1 0 0,-4-2 0,-3 2 0,0 0 0,0 1 0,0-1 0,0-3 0,0 2 0,0 1 0,-2 0 0,2 0 0,-2-3 0,-2 0 0,2 0 0,-2 0 0,0 0 0,3 0 0,-3 0 0,3 2 0,4 1 0,1 0 0,3 0 0,2-3 0,0 0 0,0 0 0,0 0 0,-3 0 0,-1 0 0,0 0 0,3 0 0,6 3 0,2 0 0,2 1 0,-3-1 0,-6-3 0,-6 0 0,-4 0 0,1 1 0,3 1 0,3 1 0,4 0 0,0-2 0,0-1 0,0 3 0,-5 0 0,-1 0 0,-3-1 0,-5-2 0,-1 0 0,-3 0 0,0 0 0,0 0 0,-1 0 0,1 0 0,2 0 0,2 2 0,2 1 0,2 0 0,0 0 0,0-3 0,-3 0 0,2 0 0,-3 0 0,4 0 0,3 0 0,3 0 0,6 0 0,1 0 0,1 0 0,-1 0 0,-7 0 0,-5 0 0,-3 3 0,5 0 0,8 0 0,8-1 0,5-2 0,-1 0 0,-3 0 0,-1 0 0,-5 0 0,-3 0 0,-2 2 0,-2 0 0,3 1 0,3 0 0,2-2 0,3-1 0,-1 0 0,-8 0 0,-3 0 0,-2 0 0,-14 0 0,1 0 0,-12 0 0,11 0 0,21 0 0,25 0 0,19 0 0,9-1 0,-9-2 0,-14 0 0,-17-1 0,-16 2 0,-1 2 0,2 0 0,17 0 0,8 0 0,8 0 0,-2 0 0,-8 0 0,-8 0 0,-14 0 0,-4 0 0,-3 0 0,1 0 0,-1 0 0,-3 0 0,-5 0 0,-4 0 0,-2 0 0,-1 0 0,1 0 0,-1 0 0,1 0 0,-2 0 0,-4 0 0,-2 0 0,-2 0 0,-1 0 0,0 0 0,1 0 0,-2-5 0,-1-2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6:16.358"/>
    </inkml:context>
    <inkml:brush xml:id="br0">
      <inkml:brushProperty name="width" value="0.025" units="cm"/>
      <inkml:brushProperty name="height" value="0.025" units="cm"/>
      <inkml:brushProperty name="color" value="#FFFFFF"/>
    </inkml:brush>
  </inkml:definitions>
  <inkml:trace contextRef="#ctx0" brushRef="#br0">0 0 24575,'0'0'0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6:17.741"/>
    </inkml:context>
    <inkml:brush xml:id="br0">
      <inkml:brushProperty name="width" value="0.025" units="cm"/>
      <inkml:brushProperty name="height" value="0.025" units="cm"/>
      <inkml:brushProperty name="color" value="#FFFFFF"/>
    </inkml:brush>
  </inkml:definitions>
  <inkml:trace contextRef="#ctx0" brushRef="#br0">0 0 24575,'0'0'0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6:47.072"/>
    </inkml:context>
    <inkml:brush xml:id="br0">
      <inkml:brushProperty name="width" value="0.2" units="cm"/>
      <inkml:brushProperty name="height" value="0.2" units="cm"/>
      <inkml:brushProperty name="color" value="#FFFFFF"/>
    </inkml:brush>
  </inkml:definitions>
  <inkml:trace contextRef="#ctx0" brushRef="#br0">1 0 24575,'0'0'0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6:48.776"/>
    </inkml:context>
    <inkml:brush xml:id="br0">
      <inkml:brushProperty name="width" value="0.2" units="cm"/>
      <inkml:brushProperty name="height" value="0.2" units="cm"/>
      <inkml:brushProperty name="color" value="#FFFFFF"/>
    </inkml:brush>
  </inkml:definitions>
  <inkml:trace contextRef="#ctx0" brushRef="#br0">0 0 24575,'0'0'0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6:49.742"/>
    </inkml:context>
    <inkml:brush xml:id="br0">
      <inkml:brushProperty name="width" value="0.2" units="cm"/>
      <inkml:brushProperty name="height" value="0.2" units="cm"/>
      <inkml:brushProperty name="color" value="#FFFFFF"/>
    </inkml:brush>
  </inkml:definitions>
  <inkml:trace contextRef="#ctx0" brushRef="#br0">1 0 24575,'0'0'0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6:51.923"/>
    </inkml:context>
    <inkml:brush xml:id="br0">
      <inkml:brushProperty name="width" value="0.2" units="cm"/>
      <inkml:brushProperty name="height" value="0.2" units="cm"/>
      <inkml:brushProperty name="color" value="#FFFFFF"/>
    </inkml:brush>
  </inkml:definitions>
  <inkml:trace contextRef="#ctx0" brushRef="#br0">1 1 24575,'0'0'0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7:01.823"/>
    </inkml:context>
    <inkml:brush xml:id="br0">
      <inkml:brushProperty name="width" value="0.2" units="cm"/>
      <inkml:brushProperty name="height" value="0.2" units="cm"/>
      <inkml:brushProperty name="color" value="#FFFFFF"/>
    </inkml:brush>
  </inkml:definitions>
  <inkml:trace contextRef="#ctx0" brushRef="#br0">1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5:19.789"/>
    </inkml:context>
    <inkml:brush xml:id="br0">
      <inkml:brushProperty name="width" value="0.35" units="cm"/>
      <inkml:brushProperty name="height" value="0.35" units="cm"/>
      <inkml:brushProperty name="color" value="#FFFFFF"/>
    </inkml:brush>
  </inkml:definitions>
  <inkml:trace contextRef="#ctx0" brushRef="#br0">2774 76 24575,'-32'-1'0,"-8"-2"0,-7-2 0,-20-2 0,-11-2 0,0 2 0,8-1 0,13 2 0,13 2 0,4-4 0,19 6 0,0-3 0,12 5 0,-1 0 0,1 0 0,2 0 0,-3 0 0,0-1 0,-3-2 0,-3 0 0,-4 0 0,0 2 0,-3 1 0,-4 0 0,-2 0 0,-6 0 0,1 0 0,-1 0 0,-2 0 0,-1 0 0,-2 0 0,-1 0 0,0 0 0,-1 0 0,2 0 0,1 0 0,3 0 0,2 0 0,-1 0 0,3 0 0,-2 0 0,2 0 0,2 0 0,-2 0 0,1 0 0,0 0 0,0 0 0,-4 0 0,-2 0 0,-4 0 0,-4 0 0,-2 0 0,-4 0 0,-3 0 0,3 0 0,4 0 0,4 0 0,3 0 0,1 0 0,-4 0 0,0 0 0,-4 2 0,0 1 0,3 1 0,5-1 0,7-2 0,4-1 0,1 0 0,0 0 0,0 0 0,1 0 0,3 0 0,-3 0 0,9 2 0,-5 1 0,9 0 0,-4-1 0,0-2 0,2 0 0,2 2 0,4 1 0,1 0 0,-1 0 0,-1 1 0,-1-3 0,2 3 0,0-4 0,1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5:54.585"/>
    </inkml:context>
    <inkml:brush xml:id="br0">
      <inkml:brushProperty name="width" value="0.025" units="cm"/>
      <inkml:brushProperty name="height" value="0.025" units="cm"/>
      <inkml:brushProperty name="color" value="#FFFFFF"/>
    </inkml:brush>
  </inkml:definitions>
  <inkml:trace contextRef="#ctx0" brushRef="#br0">1 1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5:41.542"/>
    </inkml:context>
    <inkml:brush xml:id="br0">
      <inkml:brushProperty name="width" value="0.35" units="cm"/>
      <inkml:brushProperty name="height" value="0.35" units="cm"/>
      <inkml:brushProperty name="color" value="#FFFFFF"/>
    </inkml:brush>
  </inkml:definitions>
  <inkml:trace contextRef="#ctx0" brushRef="#br0">0 0 24575,'0'0'0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5:42.725"/>
    </inkml:context>
    <inkml:brush xml:id="br0">
      <inkml:brushProperty name="width" value="0.35" units="cm"/>
      <inkml:brushProperty name="height" value="0.35" units="cm"/>
      <inkml:brushProperty name="color" value="#FFFFFF"/>
    </inkml:brush>
  </inkml:definitions>
  <inkml:trace contextRef="#ctx0" brushRef="#br0">0 0 24575,'0'0'0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5:45.591"/>
    </inkml:context>
    <inkml:brush xml:id="br0">
      <inkml:brushProperty name="width" value="0.35" units="cm"/>
      <inkml:brushProperty name="height" value="0.35" units="cm"/>
      <inkml:brushProperty name="color" value="#FFFFFF"/>
    </inkml:brush>
  </inkml:definitions>
  <inkml:trace contextRef="#ctx0" brushRef="#br0">0 1 24575,'0'0'0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6:09.357"/>
    </inkml:context>
    <inkml:brush xml:id="br0">
      <inkml:brushProperty name="width" value="0.025" units="cm"/>
      <inkml:brushProperty name="height" value="0.025" units="cm"/>
      <inkml:brushProperty name="color" value="#FFFFFF"/>
    </inkml:brush>
  </inkml:definitions>
  <inkml:trace contextRef="#ctx0" brushRef="#br0">177 46 24575,'-1'7'0,"-1"0"0,-2 1 0,-1 1 0,0-1 0,1 1 0,1-2 0,-1 0 0,0 2 0,1-4 0,0 2 0,1-4 0,0 1 0,0 0 0,-1 1 0,1 0 0,0-1 0,0-1 0,1 0 0,0 0 0,-1 1 0,-1 1 0,1-1 0,-2 3 0,2-2 0,-2 0 0,2-1 0,-2 0 0,3-2 0,0 0 0,0 0 0,0 1 0,0-1 0,0-1 0,1 2 0,-1-1 0,0 1 0,-1 0 0,0 3 0,0-2 0,0 2 0,0-2 0,-1 1 0,0 1 0,0 0 0,0 1 0,0 1 0,-1 0 0,1 0 0,0 1 0,0-1 0,1 1 0,-2-1 0,1 0 0,1-2 0,-2 1 0,3-3 0,-1 0 0,2-4 0,-1 2 0,0-2 0,0 1 0,1-2 0,1 0 0,0-1 0,3 1 0,1 0 0,2 0 0,0 0 0,-1 0 0,0 0 0,0 0 0,0 0 0,1 0 0,-2 1 0,1-1 0,2-1 0,-4 1 0,3 1 0,-3 0 0,2 0 0,0 0 0,0 0 0,0 0 0,0 0 0,-2 0 0,0 0 0,-2 0 0,1 0 0,-1 0 0,1 0 0,0 0 0,0 0 0,1 0 0,-1 0 0,-1 0 0,0 0 0,-1 0 0,1 1 0,-1 1 0,0 0 0,0 0 0,-1 1 0,0-1 0,0 1 0,0-1 0,0 1 0,-2-1 0,-2-1 0,-5 0 0,-4-1 0,-3 0 0,1 0 0,3 0 0,2 0 0,1 0 0,1 0 0,1 0 0,0 0 0,-1 0 0,1 0 0,0 0 0,0 0 0,2 0 0,-1 0 0,-1 0 0,1 0 0,0 0 0,-1 0 0,3 0 0,-1 0 0,3 0 0,0 0 0,1-2 0,0-1 0,2-2 0,2-1 0,1 0 0,4-1 0,-3 4 0,2-1 0,-2 3 0,0 0 0,1 0 0,-2 1 0,-1 0 0,1 0 0,-2 0 0,0 0 0,1 0 0,-1 0 0,-1-1 0,0-1 0,1-1 0,-2-1 0,3 1 0,-2 0 0,1 2 0,0-1 0,0 0 0,0-1 0,1-1 0,-1 2 0,-1-1 0,2 1 0,-2 0 0,1 0 0,-2 1 0,1-1 0,0 0 0,1-1 0,-1-1 0,1 0 0,0 0 0,-1-1 0,0-1 0,0-1 0,1 0 0,1-1 0,2-3 0,-1-2 0,2-3 0,2-4 0,0 1 0,1-1 0,-2 2 0,-2 3 0,0 4 0,-3 3 0,-1 3 0,0 2 0,-1 0 0,0 0 0,0 1 0,0-1 0,0 1 0,1-1 0,0-1 0,0 0 0,1-1 0,-1 2 0,0 0 0,-1 1 0,1-1 0,-1 1 0,1 1 0,-1-1 0,1 0 0,0 0 0,1 0 0,0 0 0,2 1 0,0 1 0,3 0 0,2 0 0,2 0 0,1 0 0,-2 0 0,-3 0 0,-1 0 0,-2 0 0,-3 0 0,-1 1 0,-2 1 0,-1 3 0,-1 1 0,-1 2 0,0 0 0,-1 0 0,-1 2 0,0 0 0,0 3 0,-1 0 0,2-2 0,-1 1 0,1-2 0,0 1 0,-1 2 0,1 1 0,-1 1 0,1-2 0,2 0 0,1-4 0,-1 1 0,2-2 0,-1-2 0,1-1 0,0 0 0,0-1 0,0 1 0,0 1 0,-1 1 0,0 1 0,-1 0 0,-1 2 0,0 0 0,2 0 0,0-2 0,1-2 0,1-2 0,-1-1 0,2-2 0,0 1 0,-1-1 0,0-1 0,0-4 0,0-3 0,2-5 0,2-5 0,4-2 0,2-1 0,4-2 0,1 0 0,0 1 0,-2 3 0,-2 6 0,-2 2 0,-3 6 0,-2 0 0,-2 2 0,0 0 0,1 1 0,-1 0 0,0 2 0,-1 2 0,0 3 0,-4 7 0,-2 5 0,-2 3 0,0 1 0,-1-3 0,1 0 0,1-4 0,1-3 0,3-2 0,1-4 0,2-2 0,0-4 0,0-7 0,1-6 0,3-6 0,2-3 0,4-2 0,0 4 0,-1 3 0,-2 5 0,-2 4 0,-2 6 0,-3 6 0,-2 8 0,-2 5 0,-3 3 0,-1 0 0,0-1 0,1-2 0,1-3 0,2-2 0,2-1 0,-1-2 0,1 0 0,1-6 0,0-7 0,3-11 0,3-8 0,5-5 0,5-3 0,5 0 0,1 1 0,-3 5 0,-3 9 0,-7 7 0,-4 6 0,-2 6 0,-3 6 0,-3 4 0,-3 7 0,-3 1 0,0 0 0,1-1 0,1-3 0,2 1 0,0-1 0,2-1 0,-1-1 0,1-2 0,0 0 0,1-2 0,0-1 0,0-1 0,2-6 0,0-5 0,2-12 0,3-7 0,4-5 0,5-3 0,3 3 0,0 2 0,-1 4 0,-1 3 0,-8 11 0,0 5 0,-7 10 0,-2 4 0,-2 5 0,-2 0 0,-1 1 0,1 2 0,2-3 0,0 1 0,0-1 0,0-1 0,1-1 0,0-3 0,2-8 0,1-8 0,2-12 0,3-9 0,4-10 0,3-4 0,3-5 0,3-3 0,2-1 0,1 1 0,-2 5 0,-4 10 0,-4 10 0,-5 12 0,-2 9 0,-5 8 0,-3 8 0,-5 6 0,-4 5 0,-2 5 0,-3 1 0,1-1 0,3-4 0,3-6 0,3-5 0,2-5 0,5-7 0,0-3 0,2-3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6:22.657"/>
    </inkml:context>
    <inkml:brush xml:id="br0">
      <inkml:brushProperty name="width" value="0.025" units="cm"/>
      <inkml:brushProperty name="height" value="0.025" units="cm"/>
      <inkml:brushProperty name="color" value="#FFFFFF"/>
    </inkml:brush>
  </inkml:definitions>
  <inkml:trace contextRef="#ctx0" brushRef="#br0">0 0 24575,'0'3'0,"0"0"0,0 0 0,0-1 0,0 0 0,0 0 0,0 0 0,2 0 0,-1-1 0,1 2 0,-2 0 0,0-1 0,1 0 0,0-1 0,0 0 0,0 0 0,0 0 0,0-1 0,1 0 0,0 0 0,-1 0 0,1 0 0,0 1 0,-1 1 0,1 0 0,-1 0 0,2 0 0,-3 0 0,4 0 0,-4-1 0,2 1 0,-1 0 0,0 0 0,1 1 0,1 1 0,1 0 0,0 1 0,-1 0 0,1 0 0,0 1 0,-1-1 0,1 1 0,-2-2 0,0-1 0,-1-1 0,1 0 0,-1 0 0,0 1 0,0-1 0,0 0 0,-1-1 0,1 1 0,1 0 0,-1 0 0,0-1 0,0 0 0,0 2 0,0-2 0,1 2 0,-1 0 0,0-1 0,0 0 0,0 0 0,1 1 0,1-1 0,-1 1 0,0 0 0,-1-1 0,1 0 0,-1 1 0,1-1 0,-1 1 0,0-1 0,1 0 0,-2 0 0,3 0 0,-2 0 0,0-1 0,1 1 0,-1 1 0,1-1 0,-1 1 0,1-1 0,0 0 0,-1 1 0,0 0 0,0-1 0,0 1 0,0-1 0,0-1 0,-1 1 0,1-1 0,0 1 0,-1 0 0,1 0 0,0 1 0,0-1 0,1 0 0,-1 0 0,0 0 0,0-1 0,-1 1 0,1 0 0,0 0 0,0 0 0,-1 1 0,2-1 0,-2 0 0,2 0 0,0 0 0,-2 1 0,2-2 0,-2 1 0,1 0 0,-1 0 0,1 0 0,0-1 0,0 1 0,0 1 0,0-1 0,1 2 0,-1-2 0,0 1 0,0-1 0,1 0 0,-2 0 0,2 0 0,-2-1 0,1 2 0,0-1 0,0 0 0,-1 0 0,1-1 0,-1 1 0,0 0 0,1-1 0,0 1 0,0 0 0,-1-1 0,1 1 0,0 0 0,0 0 0,0 0 0,-1 0 0,1-1 0,0 0 0,0 1 0,-1 0 0,0-1 0,1 1 0,0 0 0,0 0 0,-1 0 0,1 0 0,0 0 0,0 0 0,-1 0 0,0 0 0,0 1 0,0-1 0,0 1 0,1 0 0,0 0 0,0-1 0,1 1 0,-1 0 0,0-1 0,-1 0 0,1-1 0,0 0 0,0 0 0,0-1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16T23:46:55.223"/>
    </inkml:context>
    <inkml:brush xml:id="br0">
      <inkml:brushProperty name="width" value="0.2" units="cm"/>
      <inkml:brushProperty name="height" value="0.2" units="cm"/>
      <inkml:brushProperty name="color" value="#FFFFFF"/>
    </inkml:brush>
  </inkml:definitions>
  <inkml:trace contextRef="#ctx0" brushRef="#br0">1 1 24575,'0'0'0</inkml:trace>
</inkml:ink>
</file>

<file path=ppt/media/image1.png>
</file>

<file path=ppt/media/image10.png>
</file>

<file path=ppt/media/image11.png>
</file>

<file path=ppt/media/image12.png>
</file>

<file path=ppt/media/image13.jpeg>
</file>

<file path=ppt/media/image14.png>
</file>

<file path=ppt/media/image15.jpe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4.png>
</file>

<file path=ppt/media/image4.sv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EB634-022D-734E-828F-255BE73C75D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308901BC-1844-0941-B942-C5449C7DEA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C2DE2B5-E7F0-9F46-AC21-92DB178AED1B}"/>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5" name="Footer Placeholder 4">
            <a:extLst>
              <a:ext uri="{FF2B5EF4-FFF2-40B4-BE49-F238E27FC236}">
                <a16:creationId xmlns:a16="http://schemas.microsoft.com/office/drawing/2014/main" id="{F8C2DD06-BD8D-124C-83A2-4F2A8B7A4B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4DDDAC-C7EC-5E40-9EED-1AE7809F7E31}"/>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830296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F390F-A610-BB4B-BAF8-5CF8A55588DE}"/>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D40DD42-2637-9547-9386-6A6FFB40F5A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6A8422E-29CE-9446-AE4F-84EBBC26F488}"/>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5" name="Footer Placeholder 4">
            <a:extLst>
              <a:ext uri="{FF2B5EF4-FFF2-40B4-BE49-F238E27FC236}">
                <a16:creationId xmlns:a16="http://schemas.microsoft.com/office/drawing/2014/main" id="{6468B18A-E6C3-6B4B-AF72-69728CD006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989B0F-4971-294C-95FE-CB0A2FA17121}"/>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4267886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AFDD5B-3AFA-FF4E-82EA-9A3ECA0544A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85C73A3-181B-C145-829C-CE6F5914C47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2552308-B525-5848-8609-55C5EDF9A47D}"/>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5" name="Footer Placeholder 4">
            <a:extLst>
              <a:ext uri="{FF2B5EF4-FFF2-40B4-BE49-F238E27FC236}">
                <a16:creationId xmlns:a16="http://schemas.microsoft.com/office/drawing/2014/main" id="{7AA875A0-92CE-5C42-BF54-D94A77E3D2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8052B8-B71E-084F-9C5C-0183D7F913A6}"/>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416502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7C4C0-DD45-F346-8A7F-C1F158B3AE9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6B38810-A31E-644B-BD20-812620081CD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D4BE8B1-9C15-5F4A-AA31-098874AE7879}"/>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5" name="Footer Placeholder 4">
            <a:extLst>
              <a:ext uri="{FF2B5EF4-FFF2-40B4-BE49-F238E27FC236}">
                <a16:creationId xmlns:a16="http://schemas.microsoft.com/office/drawing/2014/main" id="{BD46BE9A-3B9F-6948-9CE1-522F20B6D6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76FEB9-13AC-A74E-9797-6E89EAA76BEF}"/>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1200545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F8E93-C739-DB45-BB47-D3BD92638D9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AAE9A28-73F8-8E48-B2A7-FFCC9C0AA9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4D0547E-F6A7-544B-99A9-00CF280E8E46}"/>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5" name="Footer Placeholder 4">
            <a:extLst>
              <a:ext uri="{FF2B5EF4-FFF2-40B4-BE49-F238E27FC236}">
                <a16:creationId xmlns:a16="http://schemas.microsoft.com/office/drawing/2014/main" id="{8398D86F-E145-D047-B5A0-1D5C710C6E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DF829D-4160-8E45-9BA0-DA31384E2991}"/>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2996504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957E9-6C23-4C47-8B0F-3A0DE874451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4BC6FBD-D6B8-9345-8785-B60F63AC6F0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993DFF2-A1D5-1141-B483-AC8B7229C0A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CD40649A-185D-7C4E-A5A6-4F851452EF0D}"/>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6" name="Footer Placeholder 5">
            <a:extLst>
              <a:ext uri="{FF2B5EF4-FFF2-40B4-BE49-F238E27FC236}">
                <a16:creationId xmlns:a16="http://schemas.microsoft.com/office/drawing/2014/main" id="{0258683E-2C14-D748-AC44-DCE3DC4746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5945F7-E131-4146-B13E-22CE52B2BD37}"/>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3897590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DB177-77F2-5240-B8F7-3426B595429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1E19B84-AF48-D14C-A2A8-93D3DD1817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DBFED37-B324-0F44-8AE4-CD68999B9B3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BA1BD94-A059-0D48-AA3D-FA9EC5A12A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2ADD2CC-2E0C-0640-B9A6-840E651C0D0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734DF48-1BC6-B24A-B436-ED4A033CCF29}"/>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8" name="Footer Placeholder 7">
            <a:extLst>
              <a:ext uri="{FF2B5EF4-FFF2-40B4-BE49-F238E27FC236}">
                <a16:creationId xmlns:a16="http://schemas.microsoft.com/office/drawing/2014/main" id="{87365F8A-C4D3-674F-802C-64CA1C8FDF8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C0BECD9-4CF3-694F-B7E0-C5DE0ED0EBC6}"/>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2283174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A97CF-BB47-424D-9A93-5B7A6A1D542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9420B46D-AABD-6541-9AAD-8BC273E5D41B}"/>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4" name="Footer Placeholder 3">
            <a:extLst>
              <a:ext uri="{FF2B5EF4-FFF2-40B4-BE49-F238E27FC236}">
                <a16:creationId xmlns:a16="http://schemas.microsoft.com/office/drawing/2014/main" id="{FC5DD7C8-E929-7C4A-A30C-CE3F11EEFB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554DFD-2091-9B48-8D7C-DAC0E370BE5D}"/>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2753158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803AAF-6346-C546-BE90-D5B6930346A9}"/>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3" name="Footer Placeholder 2">
            <a:extLst>
              <a:ext uri="{FF2B5EF4-FFF2-40B4-BE49-F238E27FC236}">
                <a16:creationId xmlns:a16="http://schemas.microsoft.com/office/drawing/2014/main" id="{1A96D730-802D-4F4B-BF01-0C1BC9098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878000E-5C2C-F14D-A82D-3AA5237944CD}"/>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1490206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94052-E2A7-3D49-A253-6D172AF3301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7ED6EB2-F288-184C-A241-D4BD025CF5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DA6CBD4-F9C3-5349-A24E-8AAFF0AD3B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E0B2E8-913F-9942-9AA3-9E91501F62A5}"/>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6" name="Footer Placeholder 5">
            <a:extLst>
              <a:ext uri="{FF2B5EF4-FFF2-40B4-BE49-F238E27FC236}">
                <a16:creationId xmlns:a16="http://schemas.microsoft.com/office/drawing/2014/main" id="{09437EF4-BEAA-D648-9ABA-9CDD2CD731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AA842F-18E3-284C-8096-64C20CCC8216}"/>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1703854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78D48-A05C-DC41-821A-601EC5664CF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90113FF-ED08-4046-A915-15B302A85E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224B021-0E96-1C4D-A757-030FF55EA9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D992571-FC62-5C4F-A3C9-343FE5B1E4F4}"/>
              </a:ext>
            </a:extLst>
          </p:cNvPr>
          <p:cNvSpPr>
            <a:spLocks noGrp="1"/>
          </p:cNvSpPr>
          <p:nvPr>
            <p:ph type="dt" sz="half" idx="10"/>
          </p:nvPr>
        </p:nvSpPr>
        <p:spPr/>
        <p:txBody>
          <a:bodyPr/>
          <a:lstStyle/>
          <a:p>
            <a:fld id="{479D8D8C-51BD-6347-8679-2F27629A609B}" type="datetimeFigureOut">
              <a:rPr lang="en-US" smtClean="0"/>
              <a:t>4/17/22</a:t>
            </a:fld>
            <a:endParaRPr lang="en-US"/>
          </a:p>
        </p:txBody>
      </p:sp>
      <p:sp>
        <p:nvSpPr>
          <p:cNvPr id="6" name="Footer Placeholder 5">
            <a:extLst>
              <a:ext uri="{FF2B5EF4-FFF2-40B4-BE49-F238E27FC236}">
                <a16:creationId xmlns:a16="http://schemas.microsoft.com/office/drawing/2014/main" id="{B58A3336-D16E-844B-B97C-77F661BB64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00C682-DF28-3243-91FD-1B2DD626250B}"/>
              </a:ext>
            </a:extLst>
          </p:cNvPr>
          <p:cNvSpPr>
            <a:spLocks noGrp="1"/>
          </p:cNvSpPr>
          <p:nvPr>
            <p:ph type="sldNum" sz="quarter" idx="12"/>
          </p:nvPr>
        </p:nvSpPr>
        <p:spPr/>
        <p:txBody>
          <a:bodyPr/>
          <a:lstStyle/>
          <a:p>
            <a:fld id="{4F49AED0-321E-9348-913B-204FCF02FBEA}" type="slidenum">
              <a:rPr lang="en-US" smtClean="0"/>
              <a:t>‹#›</a:t>
            </a:fld>
            <a:endParaRPr lang="en-US"/>
          </a:p>
        </p:txBody>
      </p:sp>
    </p:spTree>
    <p:extLst>
      <p:ext uri="{BB962C8B-B14F-4D97-AF65-F5344CB8AC3E}">
        <p14:creationId xmlns:p14="http://schemas.microsoft.com/office/powerpoint/2010/main" val="1401704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7B2C7C-2326-4941-ADC5-9B2C1C4D70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489A848-C489-6249-B023-A4685B37E9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B8B36EE-90BF-8247-B9D4-FD837E4D67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9D8D8C-51BD-6347-8679-2F27629A609B}" type="datetimeFigureOut">
              <a:rPr lang="en-US" smtClean="0"/>
              <a:t>4/17/22</a:t>
            </a:fld>
            <a:endParaRPr lang="en-US"/>
          </a:p>
        </p:txBody>
      </p:sp>
      <p:sp>
        <p:nvSpPr>
          <p:cNvPr id="5" name="Footer Placeholder 4">
            <a:extLst>
              <a:ext uri="{FF2B5EF4-FFF2-40B4-BE49-F238E27FC236}">
                <a16:creationId xmlns:a16="http://schemas.microsoft.com/office/drawing/2014/main" id="{D73744AF-89EB-2142-80CE-CDF65CE2D4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830A2D6-B002-604A-9925-9AF1AEAC67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49AED0-321E-9348-913B-204FCF02FBEA}" type="slidenum">
              <a:rPr lang="en-US" smtClean="0"/>
              <a:t>‹#›</a:t>
            </a:fld>
            <a:endParaRPr lang="en-US"/>
          </a:p>
        </p:txBody>
      </p:sp>
    </p:spTree>
    <p:extLst>
      <p:ext uri="{BB962C8B-B14F-4D97-AF65-F5344CB8AC3E}">
        <p14:creationId xmlns:p14="http://schemas.microsoft.com/office/powerpoint/2010/main" val="1392226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jp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1.jp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2.jp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3.jp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4.jp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5.jp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6.jp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7.jp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8.jp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9.jpg"/></Relationships>
</file>

<file path=ppt/slides/_rels/slide3.xml.rels><?xml version="1.0" encoding="UTF-8" standalone="yes"?>
<Relationships xmlns="http://schemas.openxmlformats.org/package/2006/relationships"><Relationship Id="rId8" Type="http://schemas.openxmlformats.org/officeDocument/2006/relationships/customXml" Target="../ink/ink2.xml"/><Relationship Id="rId13" Type="http://schemas.openxmlformats.org/officeDocument/2006/relationships/image" Target="../media/image7.png"/><Relationship Id="rId18" Type="http://schemas.openxmlformats.org/officeDocument/2006/relationships/customXml" Target="../ink/ink8.xml"/><Relationship Id="rId26" Type="http://schemas.openxmlformats.org/officeDocument/2006/relationships/customXml" Target="../ink/ink14.xml"/><Relationship Id="rId3" Type="http://schemas.openxmlformats.org/officeDocument/2006/relationships/slideLayout" Target="../slideLayouts/slideLayout2.xml"/><Relationship Id="rId21" Type="http://schemas.openxmlformats.org/officeDocument/2006/relationships/image" Target="../media/image10.png"/><Relationship Id="rId7" Type="http://schemas.openxmlformats.org/officeDocument/2006/relationships/image" Target="../media/image4.png"/><Relationship Id="rId12" Type="http://schemas.openxmlformats.org/officeDocument/2006/relationships/customXml" Target="../ink/ink4.xml"/><Relationship Id="rId17" Type="http://schemas.openxmlformats.org/officeDocument/2006/relationships/image" Target="../media/image8.png"/><Relationship Id="rId25" Type="http://schemas.openxmlformats.org/officeDocument/2006/relationships/customXml" Target="../ink/ink13.xml"/><Relationship Id="rId2" Type="http://schemas.openxmlformats.org/officeDocument/2006/relationships/audio" Target="../media/media1.mp3"/><Relationship Id="rId16" Type="http://schemas.openxmlformats.org/officeDocument/2006/relationships/customXml" Target="../ink/ink7.xml"/><Relationship Id="rId20" Type="http://schemas.openxmlformats.org/officeDocument/2006/relationships/customXml" Target="../ink/ink9.xml"/><Relationship Id="rId29" Type="http://schemas.openxmlformats.org/officeDocument/2006/relationships/image" Target="../media/image11.png"/><Relationship Id="rId1" Type="http://schemas.microsoft.com/office/2007/relationships/media" Target="../media/media1.mp3"/><Relationship Id="rId6" Type="http://schemas.openxmlformats.org/officeDocument/2006/relationships/customXml" Target="../ink/ink1.xml"/><Relationship Id="rId11" Type="http://schemas.openxmlformats.org/officeDocument/2006/relationships/image" Target="../media/image6.png"/><Relationship Id="rId24" Type="http://schemas.openxmlformats.org/officeDocument/2006/relationships/customXml" Target="../ink/ink12.xml"/><Relationship Id="rId5" Type="http://schemas.openxmlformats.org/officeDocument/2006/relationships/image" Target="../media/image4.svg"/><Relationship Id="rId15" Type="http://schemas.openxmlformats.org/officeDocument/2006/relationships/customXml" Target="../ink/ink6.xml"/><Relationship Id="rId23" Type="http://schemas.openxmlformats.org/officeDocument/2006/relationships/customXml" Target="../ink/ink11.xml"/><Relationship Id="rId28" Type="http://schemas.openxmlformats.org/officeDocument/2006/relationships/customXml" Target="../ink/ink16.xml"/><Relationship Id="rId10" Type="http://schemas.openxmlformats.org/officeDocument/2006/relationships/customXml" Target="../ink/ink3.xml"/><Relationship Id="rId19"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5.png"/><Relationship Id="rId14" Type="http://schemas.openxmlformats.org/officeDocument/2006/relationships/customXml" Target="../ink/ink5.xml"/><Relationship Id="rId22" Type="http://schemas.openxmlformats.org/officeDocument/2006/relationships/customXml" Target="../ink/ink10.xml"/><Relationship Id="rId27" Type="http://schemas.openxmlformats.org/officeDocument/2006/relationships/customXml" Target="../ink/ink15.xml"/><Relationship Id="rId30"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0.jp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1.jp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2.jp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alphaModFix amt="40000"/>
          </a:blip>
          <a:srcRect l="14899" r="15790"/>
          <a:stretch/>
        </p:blipFill>
        <p:spPr>
          <a:xfrm>
            <a:off x="-657395" y="10"/>
            <a:ext cx="8450317" cy="6857990"/>
          </a:xfrm>
          <a:prstGeom prst="rect">
            <a:avLst/>
          </a:prstGeom>
        </p:spPr>
      </p:pic>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643468" y="643468"/>
            <a:ext cx="4620584" cy="3557058"/>
          </a:xfrm>
        </p:spPr>
        <p:txBody>
          <a:bodyPr>
            <a:normAutofit/>
          </a:bodyPr>
          <a:lstStyle/>
          <a:p>
            <a:pPr algn="l"/>
            <a:r>
              <a:rPr lang="en-US" sz="4500" dirty="0">
                <a:solidFill>
                  <a:srgbClr val="FFFFFF"/>
                </a:solidFill>
                <a:latin typeface="Chalkduster" panose="03050602040202020205" pitchFamily="66" charset="77"/>
              </a:rPr>
              <a:t>CSN -254</a:t>
            </a:r>
          </a:p>
        </p:txBody>
      </p:sp>
      <p:sp>
        <p:nvSpPr>
          <p:cNvPr id="3" name="Subtitle 2">
            <a:extLst>
              <a:ext uri="{FF2B5EF4-FFF2-40B4-BE49-F238E27FC236}">
                <a16:creationId xmlns:a16="http://schemas.microsoft.com/office/drawing/2014/main" id="{B30021B2-7BE8-CE41-8FE3-A77EAE5E6640}"/>
              </a:ext>
            </a:extLst>
          </p:cNvPr>
          <p:cNvSpPr>
            <a:spLocks noGrp="1"/>
          </p:cNvSpPr>
          <p:nvPr>
            <p:ph type="subTitle" idx="1"/>
          </p:nvPr>
        </p:nvSpPr>
        <p:spPr>
          <a:xfrm>
            <a:off x="643467" y="4572000"/>
            <a:ext cx="4620584" cy="1481178"/>
          </a:xfrm>
        </p:spPr>
        <p:txBody>
          <a:bodyPr>
            <a:noAutofit/>
          </a:bodyPr>
          <a:lstStyle/>
          <a:p>
            <a:pPr algn="l"/>
            <a:r>
              <a:rPr lang="en-US" dirty="0">
                <a:solidFill>
                  <a:srgbClr val="FFFFFF"/>
                </a:solidFill>
                <a:latin typeface="Chalkduster" panose="03050602040202020205" pitchFamily="66" charset="77"/>
              </a:rPr>
              <a:t>FINAL PROJECT</a:t>
            </a:r>
            <a:r>
              <a:rPr lang="en-US" dirty="0">
                <a:solidFill>
                  <a:srgbClr val="FFFFFF"/>
                </a:solidFill>
              </a:rPr>
              <a:t> </a:t>
            </a:r>
          </a:p>
          <a:p>
            <a:pPr algn="l"/>
            <a:endParaRPr lang="en-US" dirty="0">
              <a:solidFill>
                <a:srgbClr val="FFFFFF"/>
              </a:solidFill>
            </a:endParaRPr>
          </a:p>
          <a:p>
            <a:pPr algn="l"/>
            <a:r>
              <a:rPr lang="en-US" b="1" dirty="0">
                <a:solidFill>
                  <a:srgbClr val="FFFFFF"/>
                </a:solidFill>
                <a:latin typeface="Bradley Hand ITC" panose="03070402050302030203" pitchFamily="66" charset="77"/>
              </a:rPr>
              <a:t>ARTHUB</a:t>
            </a:r>
          </a:p>
        </p:txBody>
      </p:sp>
      <p:pic>
        <p:nvPicPr>
          <p:cNvPr id="6" name="Picture 5" descr="Logo&#10;&#10;Description automatically generated">
            <a:extLst>
              <a:ext uri="{FF2B5EF4-FFF2-40B4-BE49-F238E27FC236}">
                <a16:creationId xmlns:a16="http://schemas.microsoft.com/office/drawing/2014/main" id="{C1BE800D-3985-5B46-A639-219A5C391AB8}"/>
              </a:ext>
            </a:extLst>
          </p:cNvPr>
          <p:cNvPicPr>
            <a:picLocks noChangeAspect="1"/>
          </p:cNvPicPr>
          <p:nvPr/>
        </p:nvPicPr>
        <p:blipFill rotWithShape="1">
          <a:blip r:embed="rId3"/>
          <a:srcRect l="5914" r="7140"/>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645059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par>
                          <p:cTn id="11" fill="hold">
                            <p:stCondLst>
                              <p:cond delay="2840"/>
                            </p:stCondLst>
                            <p:childTnLst>
                              <p:par>
                                <p:cTn id="12" presetID="10" presetClass="entr" presetSubtype="0" fill="hold" grpId="0" nodeType="afterEffect">
                                  <p:stCondLst>
                                    <p:cond delay="0"/>
                                  </p:stCondLst>
                                  <p:iterate type="lt">
                                    <p:tmPct val="10000"/>
                                  </p:iterate>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400"/>
                                        <p:tgtEl>
                                          <p:spTgt spid="3">
                                            <p:txEl>
                                              <p:pRg st="2" end="2"/>
                                            </p:txEl>
                                          </p:spTgt>
                                        </p:tgtEl>
                                      </p:cBhvr>
                                    </p:animEffect>
                                  </p:childTnLst>
                                </p:cTn>
                              </p:par>
                              <p:par>
                                <p:cTn id="15" presetID="35" presetClass="entr" presetSubtype="0" fill="hold" nodeType="withEffect">
                                  <p:stCondLst>
                                    <p:cond delay="20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2000"/>
                                        <p:tgtEl>
                                          <p:spTgt spid="6"/>
                                        </p:tgtEl>
                                      </p:cBhvr>
                                    </p:animEffect>
                                    <p:anim calcmode="lin" valueType="num">
                                      <p:cBhvr>
                                        <p:cTn id="18" dur="2000" fill="hold"/>
                                        <p:tgtEl>
                                          <p:spTgt spid="6"/>
                                        </p:tgtEl>
                                        <p:attrNameLst>
                                          <p:attrName>style.rotation</p:attrName>
                                        </p:attrNameLst>
                                      </p:cBhvr>
                                      <p:tavLst>
                                        <p:tav tm="0">
                                          <p:val>
                                            <p:fltVal val="720"/>
                                          </p:val>
                                        </p:tav>
                                        <p:tav tm="100000">
                                          <p:val>
                                            <p:fltVal val="0"/>
                                          </p:val>
                                        </p:tav>
                                      </p:tavLst>
                                    </p:anim>
                                    <p:anim calcmode="lin" valueType="num">
                                      <p:cBhvr>
                                        <p:cTn id="19" dur="2000" fill="hold"/>
                                        <p:tgtEl>
                                          <p:spTgt spid="6"/>
                                        </p:tgtEl>
                                        <p:attrNameLst>
                                          <p:attrName>ppt_h</p:attrName>
                                        </p:attrNameLst>
                                      </p:cBhvr>
                                      <p:tavLst>
                                        <p:tav tm="0">
                                          <p:val>
                                            <p:fltVal val="0"/>
                                          </p:val>
                                        </p:tav>
                                        <p:tav tm="100000">
                                          <p:val>
                                            <p:strVal val="#ppt_h"/>
                                          </p:val>
                                        </p:tav>
                                      </p:tavLst>
                                    </p:anim>
                                    <p:anim calcmode="lin" valueType="num">
                                      <p:cBhvr>
                                        <p:cTn id="20" dur="2000" fill="hold"/>
                                        <p:tgtEl>
                                          <p:spTgt spid="6"/>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cxnSp>
        <p:nvCxnSpPr>
          <p:cNvPr id="193" name="Straight Connector 192">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5488" y="822960"/>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1029" name="Content Placeholder 1028">
            <a:extLst>
              <a:ext uri="{FF2B5EF4-FFF2-40B4-BE49-F238E27FC236}">
                <a16:creationId xmlns:a16="http://schemas.microsoft.com/office/drawing/2014/main" id="{9E8684DB-E555-9B09-47BB-CD4558529E0B}"/>
              </a:ext>
            </a:extLst>
          </p:cNvPr>
          <p:cNvSpPr>
            <a:spLocks noGrp="1"/>
          </p:cNvSpPr>
          <p:nvPr>
            <p:ph idx="1"/>
          </p:nvPr>
        </p:nvSpPr>
        <p:spPr>
          <a:xfrm>
            <a:off x="841248" y="2048256"/>
            <a:ext cx="5157216" cy="4123944"/>
          </a:xfrm>
        </p:spPr>
        <p:txBody>
          <a:bodyPr anchor="t">
            <a:normAutofit/>
          </a:bodyPr>
          <a:lstStyle/>
          <a:p>
            <a:r>
              <a:rPr lang="en-US" sz="2200" dirty="0">
                <a:latin typeface="Bradley Hand ITC" panose="03070402050302030203" pitchFamily="66" charset="77"/>
              </a:rPr>
              <a:t>As it is known to us that the class diagram is a static diagram basically it shows us that how the system is implemented with the help of different classes and the specific relations between different classes.</a:t>
            </a:r>
          </a:p>
          <a:p>
            <a:r>
              <a:rPr lang="en-US" sz="2200" dirty="0">
                <a:latin typeface="Bradley Hand ITC" panose="03070402050302030203" pitchFamily="66" charset="77"/>
              </a:rPr>
              <a:t>It also tells us the access specifiers of different variables used in a class and the return type of different methods included in a class</a:t>
            </a:r>
          </a:p>
        </p:txBody>
      </p:sp>
      <p:pic>
        <p:nvPicPr>
          <p:cNvPr id="1025" name="Picture 1" descr="page6image24617504">
            <a:extLst>
              <a:ext uri="{FF2B5EF4-FFF2-40B4-BE49-F238E27FC236}">
                <a16:creationId xmlns:a16="http://schemas.microsoft.com/office/drawing/2014/main" id="{721FFBD6-8731-4849-BFC2-5ECA8F927A1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193538" y="951687"/>
            <a:ext cx="5616495" cy="4954623"/>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Logo&#10;&#10;Description automatically generated">
            <a:extLst>
              <a:ext uri="{FF2B5EF4-FFF2-40B4-BE49-F238E27FC236}">
                <a16:creationId xmlns:a16="http://schemas.microsoft.com/office/drawing/2014/main" id="{1570FB08-F74A-B940-81CA-2552BB1281D8}"/>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266639679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withEffect">
                                  <p:stCondLst>
                                    <p:cond delay="0"/>
                                  </p:stCondLst>
                                  <p:childTnLst>
                                    <p:set>
                                      <p:cBhvr>
                                        <p:cTn id="6" dur="1" fill="hold">
                                          <p:stCondLst>
                                            <p:cond delay="0"/>
                                          </p:stCondLst>
                                        </p:cTn>
                                        <p:tgtEl>
                                          <p:spTgt spid="1025"/>
                                        </p:tgtEl>
                                        <p:attrNameLst>
                                          <p:attrName>style.visibility</p:attrName>
                                        </p:attrNameLst>
                                      </p:cBhvr>
                                      <p:to>
                                        <p:strVal val="visible"/>
                                      </p:to>
                                    </p:set>
                                    <p:animEffect transition="in" filter="strips(downLeft)">
                                      <p:cBhvr>
                                        <p:cTn id="7" dur="500"/>
                                        <p:tgtEl>
                                          <p:spTgt spid="1025"/>
                                        </p:tgtEl>
                                      </p:cBhvr>
                                    </p:animEffect>
                                  </p:childTnLst>
                                </p:cTn>
                              </p:par>
                            </p:childTnLst>
                          </p:cTn>
                        </p:par>
                        <p:par>
                          <p:cTn id="8" fill="hold">
                            <p:stCondLst>
                              <p:cond delay="500"/>
                            </p:stCondLst>
                            <p:childTnLst>
                              <p:par>
                                <p:cTn id="9" presetID="25" presetClass="entr" presetSubtype="0" fill="hold" nodeType="afterEffect">
                                  <p:stCondLst>
                                    <p:cond delay="0"/>
                                  </p:stCondLst>
                                  <p:childTnLst>
                                    <p:set>
                                      <p:cBhvr>
                                        <p:cTn id="10" dur="1" fill="hold">
                                          <p:stCondLst>
                                            <p:cond delay="0"/>
                                          </p:stCondLst>
                                        </p:cTn>
                                        <p:tgtEl>
                                          <p:spTgt spid="1029">
                                            <p:txEl>
                                              <p:pRg st="0" end="0"/>
                                            </p:txEl>
                                          </p:spTgt>
                                        </p:tgtEl>
                                        <p:attrNameLst>
                                          <p:attrName>style.visibility</p:attrName>
                                        </p:attrNameLst>
                                      </p:cBhvr>
                                      <p:to>
                                        <p:strVal val="visible"/>
                                      </p:to>
                                    </p:set>
                                    <p:anim calcmode="lin" valueType="num">
                                      <p:cBhvr>
                                        <p:cTn id="11" dur="500" decel="50000" fill="hold">
                                          <p:stCondLst>
                                            <p:cond delay="0"/>
                                          </p:stCondLst>
                                        </p:cTn>
                                        <p:tgtEl>
                                          <p:spTgt spid="1029">
                                            <p:txEl>
                                              <p:pRg st="0" end="0"/>
                                            </p:txEl>
                                          </p:spTgt>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1029">
                                            <p:txEl>
                                              <p:pRg st="0" end="0"/>
                                            </p:txEl>
                                          </p:spTgt>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1029">
                                            <p:txEl>
                                              <p:pRg st="0" end="0"/>
                                            </p:txEl>
                                          </p:spTgt>
                                        </p:tgtEl>
                                        <p:attrNameLst>
                                          <p:attrName>ppt_w</p:attrName>
                                        </p:attrNameLst>
                                      </p:cBhvr>
                                      <p:tavLst>
                                        <p:tav tm="0">
                                          <p:val>
                                            <p:strVal val="#ppt_w*.05"/>
                                          </p:val>
                                        </p:tav>
                                        <p:tav tm="100000">
                                          <p:val>
                                            <p:strVal val="#ppt_w"/>
                                          </p:val>
                                        </p:tav>
                                      </p:tavLst>
                                    </p:anim>
                                    <p:anim calcmode="lin" valueType="num">
                                      <p:cBhvr>
                                        <p:cTn id="14" dur="1000" fill="hold"/>
                                        <p:tgtEl>
                                          <p:spTgt spid="1029">
                                            <p:txEl>
                                              <p:pRg st="0" end="0"/>
                                            </p:txEl>
                                          </p:spTgt>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1029">
                                            <p:txEl>
                                              <p:pRg st="0" end="0"/>
                                            </p:txEl>
                                          </p:spTgt>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1029">
                                            <p:txEl>
                                              <p:pRg st="0" end="0"/>
                                            </p:txEl>
                                          </p:spTgt>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1029">
                                            <p:txEl>
                                              <p:pRg st="0" end="0"/>
                                            </p:txEl>
                                          </p:spTgt>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1029">
                                            <p:txEl>
                                              <p:pRg st="0" end="0"/>
                                            </p:txEl>
                                          </p:spTgt>
                                        </p:tgtEl>
                                      </p:cBhvr>
                                    </p:animEffect>
                                  </p:childTnLst>
                                </p:cTn>
                              </p:par>
                            </p:childTnLst>
                          </p:cTn>
                        </p:par>
                        <p:par>
                          <p:cTn id="19" fill="hold">
                            <p:stCondLst>
                              <p:cond delay="1500"/>
                            </p:stCondLst>
                            <p:childTnLst>
                              <p:par>
                                <p:cTn id="20" presetID="25" presetClass="entr" presetSubtype="0" fill="hold" nodeType="afterEffect">
                                  <p:stCondLst>
                                    <p:cond delay="0"/>
                                  </p:stCondLst>
                                  <p:childTnLst>
                                    <p:set>
                                      <p:cBhvr>
                                        <p:cTn id="21" dur="1" fill="hold">
                                          <p:stCondLst>
                                            <p:cond delay="0"/>
                                          </p:stCondLst>
                                        </p:cTn>
                                        <p:tgtEl>
                                          <p:spTgt spid="1029">
                                            <p:txEl>
                                              <p:pRg st="1" end="1"/>
                                            </p:txEl>
                                          </p:spTgt>
                                        </p:tgtEl>
                                        <p:attrNameLst>
                                          <p:attrName>style.visibility</p:attrName>
                                        </p:attrNameLst>
                                      </p:cBhvr>
                                      <p:to>
                                        <p:strVal val="visible"/>
                                      </p:to>
                                    </p:set>
                                    <p:anim calcmode="lin" valueType="num">
                                      <p:cBhvr>
                                        <p:cTn id="22" dur="500" decel="50000" fill="hold">
                                          <p:stCondLst>
                                            <p:cond delay="0"/>
                                          </p:stCondLst>
                                        </p:cTn>
                                        <p:tgtEl>
                                          <p:spTgt spid="1029">
                                            <p:txEl>
                                              <p:pRg st="1" end="1"/>
                                            </p:txEl>
                                          </p:spTgt>
                                        </p:tgtEl>
                                        <p:attrNameLst>
                                          <p:attrName>style.rotation</p:attrName>
                                        </p:attrNameLst>
                                      </p:cBhvr>
                                      <p:tavLst>
                                        <p:tav tm="0">
                                          <p:val>
                                            <p:fltVal val="-90"/>
                                          </p:val>
                                        </p:tav>
                                        <p:tav tm="100000">
                                          <p:val>
                                            <p:fltVal val="0"/>
                                          </p:val>
                                        </p:tav>
                                      </p:tavLst>
                                    </p:anim>
                                    <p:anim calcmode="lin" valueType="num">
                                      <p:cBhvr>
                                        <p:cTn id="23" dur="500" decel="50000" fill="hold">
                                          <p:stCondLst>
                                            <p:cond delay="0"/>
                                          </p:stCondLst>
                                        </p:cTn>
                                        <p:tgtEl>
                                          <p:spTgt spid="1029">
                                            <p:txEl>
                                              <p:pRg st="1" end="1"/>
                                            </p:txEl>
                                          </p:spTgt>
                                        </p:tgtEl>
                                        <p:attrNameLst>
                                          <p:attrName>ppt_w</p:attrName>
                                        </p:attrNameLst>
                                      </p:cBhvr>
                                      <p:tavLst>
                                        <p:tav tm="0">
                                          <p:val>
                                            <p:strVal val="#ppt_w"/>
                                          </p:val>
                                        </p:tav>
                                        <p:tav tm="100000">
                                          <p:val>
                                            <p:strVal val="#ppt_w*.05"/>
                                          </p:val>
                                        </p:tav>
                                      </p:tavLst>
                                    </p:anim>
                                    <p:anim calcmode="lin" valueType="num">
                                      <p:cBhvr>
                                        <p:cTn id="24" dur="500" accel="50000" fill="hold">
                                          <p:stCondLst>
                                            <p:cond delay="500"/>
                                          </p:stCondLst>
                                        </p:cTn>
                                        <p:tgtEl>
                                          <p:spTgt spid="1029">
                                            <p:txEl>
                                              <p:pRg st="1" end="1"/>
                                            </p:txEl>
                                          </p:spTgt>
                                        </p:tgtEl>
                                        <p:attrNameLst>
                                          <p:attrName>ppt_w</p:attrName>
                                        </p:attrNameLst>
                                      </p:cBhvr>
                                      <p:tavLst>
                                        <p:tav tm="0">
                                          <p:val>
                                            <p:strVal val="#ppt_w*.05"/>
                                          </p:val>
                                        </p:tav>
                                        <p:tav tm="100000">
                                          <p:val>
                                            <p:strVal val="#ppt_w"/>
                                          </p:val>
                                        </p:tav>
                                      </p:tavLst>
                                    </p:anim>
                                    <p:anim calcmode="lin" valueType="num">
                                      <p:cBhvr>
                                        <p:cTn id="25" dur="1000" fill="hold"/>
                                        <p:tgtEl>
                                          <p:spTgt spid="1029">
                                            <p:txEl>
                                              <p:pRg st="1" end="1"/>
                                            </p:txEl>
                                          </p:spTgt>
                                        </p:tgtEl>
                                        <p:attrNameLst>
                                          <p:attrName>ppt_h</p:attrName>
                                        </p:attrNameLst>
                                      </p:cBhvr>
                                      <p:tavLst>
                                        <p:tav tm="0">
                                          <p:val>
                                            <p:strVal val="#ppt_h"/>
                                          </p:val>
                                        </p:tav>
                                        <p:tav tm="100000">
                                          <p:val>
                                            <p:strVal val="#ppt_h"/>
                                          </p:val>
                                        </p:tav>
                                      </p:tavLst>
                                    </p:anim>
                                    <p:anim calcmode="lin" valueType="num">
                                      <p:cBhvr>
                                        <p:cTn id="26" dur="500" decel="50000" fill="hold">
                                          <p:stCondLst>
                                            <p:cond delay="0"/>
                                          </p:stCondLst>
                                        </p:cTn>
                                        <p:tgtEl>
                                          <p:spTgt spid="1029">
                                            <p:txEl>
                                              <p:pRg st="1" end="1"/>
                                            </p:txEl>
                                          </p:spTgt>
                                        </p:tgtEl>
                                        <p:attrNameLst>
                                          <p:attrName>ppt_x</p:attrName>
                                        </p:attrNameLst>
                                      </p:cBhvr>
                                      <p:tavLst>
                                        <p:tav tm="0">
                                          <p:val>
                                            <p:strVal val="#ppt_x+.4"/>
                                          </p:val>
                                        </p:tav>
                                        <p:tav tm="100000">
                                          <p:val>
                                            <p:strVal val="#ppt_x"/>
                                          </p:val>
                                        </p:tav>
                                      </p:tavLst>
                                    </p:anim>
                                    <p:anim calcmode="lin" valueType="num">
                                      <p:cBhvr>
                                        <p:cTn id="27" dur="500" decel="50000" fill="hold">
                                          <p:stCondLst>
                                            <p:cond delay="0"/>
                                          </p:stCondLst>
                                        </p:cTn>
                                        <p:tgtEl>
                                          <p:spTgt spid="1029">
                                            <p:txEl>
                                              <p:pRg st="1" end="1"/>
                                            </p:txEl>
                                          </p:spTgt>
                                        </p:tgtEl>
                                        <p:attrNameLst>
                                          <p:attrName>ppt_y</p:attrName>
                                        </p:attrNameLst>
                                      </p:cBhvr>
                                      <p:tavLst>
                                        <p:tav tm="0">
                                          <p:val>
                                            <p:strVal val="#ppt_y-.2"/>
                                          </p:val>
                                        </p:tav>
                                        <p:tav tm="100000">
                                          <p:val>
                                            <p:strVal val="#ppt_y+.1"/>
                                          </p:val>
                                        </p:tav>
                                      </p:tavLst>
                                    </p:anim>
                                    <p:anim calcmode="lin" valueType="num">
                                      <p:cBhvr>
                                        <p:cTn id="28" dur="500" accel="50000" fill="hold">
                                          <p:stCondLst>
                                            <p:cond delay="500"/>
                                          </p:stCondLst>
                                        </p:cTn>
                                        <p:tgtEl>
                                          <p:spTgt spid="1029">
                                            <p:txEl>
                                              <p:pRg st="1" end="1"/>
                                            </p:txEl>
                                          </p:spTgt>
                                        </p:tgtEl>
                                        <p:attrNameLst>
                                          <p:attrName>ppt_y</p:attrName>
                                        </p:attrNameLst>
                                      </p:cBhvr>
                                      <p:tavLst>
                                        <p:tav tm="0">
                                          <p:val>
                                            <p:strVal val="#ppt_y+.1"/>
                                          </p:val>
                                        </p:tav>
                                        <p:tav tm="100000">
                                          <p:val>
                                            <p:strVal val="#ppt_y"/>
                                          </p:val>
                                        </p:tav>
                                      </p:tavLst>
                                    </p:anim>
                                    <p:animEffect transition="in" filter="fade">
                                      <p:cBhvr>
                                        <p:cTn id="29" dur="1000" decel="50000">
                                          <p:stCondLst>
                                            <p:cond delay="0"/>
                                          </p:stCondLst>
                                        </p:cTn>
                                        <p:tgtEl>
                                          <p:spTgt spid="102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BGRectangle">
            <a:extLst>
              <a:ext uri="{FF2B5EF4-FFF2-40B4-BE49-F238E27FC236}">
                <a16:creationId xmlns:a16="http://schemas.microsoft.com/office/drawing/2014/main" id="{F1611BA9-268A-49A6-84F8-FC9153668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387349" y="1200152"/>
            <a:ext cx="6897171" cy="4457696"/>
          </a:xfrm>
        </p:spPr>
        <p:txBody>
          <a:bodyPr anchor="ctr">
            <a:normAutofit/>
          </a:bodyPr>
          <a:lstStyle/>
          <a:p>
            <a:pPr algn="l"/>
            <a:r>
              <a:rPr lang="en-US" sz="8000">
                <a:solidFill>
                  <a:srgbClr val="FFFFFF"/>
                </a:solidFill>
                <a:latin typeface="Chalkduster" panose="03050602040202020205" pitchFamily="66" charset="77"/>
              </a:rPr>
              <a:t>Data Flow Diagram</a:t>
            </a:r>
          </a:p>
        </p:txBody>
      </p:sp>
      <p:sp>
        <p:nvSpPr>
          <p:cNvPr id="18" name="!!Line">
            <a:extLst>
              <a:ext uri="{FF2B5EF4-FFF2-40B4-BE49-F238E27FC236}">
                <a16:creationId xmlns:a16="http://schemas.microsoft.com/office/drawing/2014/main" id="{1825D5AF-D278-4D9A-A4F5-A1A1D3507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6" y="2286000"/>
            <a:ext cx="27432"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Logo&#10;&#10;Description automatically generated">
            <a:extLst>
              <a:ext uri="{FF2B5EF4-FFF2-40B4-BE49-F238E27FC236}">
                <a16:creationId xmlns:a16="http://schemas.microsoft.com/office/drawing/2014/main" id="{CECE7EA3-F861-A046-BF2D-FCFB8110BADE}"/>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2568363395"/>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cxnSp>
        <p:nvCxnSpPr>
          <p:cNvPr id="74" name="Straight Connector 73">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5488" y="822960"/>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2049" name="Picture 1" descr="page10image24627024">
            <a:extLst>
              <a:ext uri="{FF2B5EF4-FFF2-40B4-BE49-F238E27FC236}">
                <a16:creationId xmlns:a16="http://schemas.microsoft.com/office/drawing/2014/main" id="{FA343420-793F-B647-B354-A4140B86DD3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798471" y="430194"/>
            <a:ext cx="4918041" cy="599761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Logo&#10;&#10;Description automatically generated">
            <a:extLst>
              <a:ext uri="{FF2B5EF4-FFF2-40B4-BE49-F238E27FC236}">
                <a16:creationId xmlns:a16="http://schemas.microsoft.com/office/drawing/2014/main" id="{4E6A56FA-1F25-CB43-9B44-BC1D0E346750}"/>
              </a:ext>
            </a:extLst>
          </p:cNvPr>
          <p:cNvPicPr>
            <a:picLocks noChangeAspect="1"/>
          </p:cNvPicPr>
          <p:nvPr/>
        </p:nvPicPr>
        <p:blipFill>
          <a:blip r:embed="rId3"/>
          <a:stretch>
            <a:fillRect/>
          </a:stretch>
        </p:blipFill>
        <p:spPr>
          <a:xfrm>
            <a:off x="11272838" y="1"/>
            <a:ext cx="919162" cy="919162"/>
          </a:xfrm>
          <a:prstGeom prst="rect">
            <a:avLst/>
          </a:prstGeom>
        </p:spPr>
      </p:pic>
      <p:sp>
        <p:nvSpPr>
          <p:cNvPr id="7" name="Content Placeholder 6">
            <a:extLst>
              <a:ext uri="{FF2B5EF4-FFF2-40B4-BE49-F238E27FC236}">
                <a16:creationId xmlns:a16="http://schemas.microsoft.com/office/drawing/2014/main" id="{BC755793-FDF8-F74B-8DE1-EBAC79B7E9F8}"/>
              </a:ext>
            </a:extLst>
          </p:cNvPr>
          <p:cNvSpPr>
            <a:spLocks noGrp="1"/>
          </p:cNvSpPr>
          <p:nvPr>
            <p:ph idx="1"/>
          </p:nvPr>
        </p:nvSpPr>
        <p:spPr>
          <a:xfrm>
            <a:off x="266700" y="430194"/>
            <a:ext cx="6528715" cy="5997612"/>
          </a:xfrm>
        </p:spPr>
        <p:txBody>
          <a:bodyPr/>
          <a:lstStyle/>
          <a:p>
            <a:r>
              <a:rPr lang="en-US" dirty="0">
                <a:latin typeface="Bradley Hand ITC" panose="03070402050302030203" pitchFamily="66" charset="77"/>
              </a:rPr>
              <a:t>A Data Flow Diagram basically tells us the flow of information in a process or a system</a:t>
            </a:r>
          </a:p>
          <a:p>
            <a:r>
              <a:rPr lang="en-US" dirty="0">
                <a:latin typeface="Bradley Hand ITC" panose="03070402050302030203" pitchFamily="66" charset="77"/>
              </a:rPr>
              <a:t>It shows us the incoming data, outgoing data and the stored data and the various subprocesses through which the data flows.</a:t>
            </a:r>
          </a:p>
          <a:p>
            <a:endParaRPr lang="en-US" dirty="0"/>
          </a:p>
        </p:txBody>
      </p:sp>
    </p:spTree>
    <p:extLst>
      <p:ext uri="{BB962C8B-B14F-4D97-AF65-F5344CB8AC3E}">
        <p14:creationId xmlns:p14="http://schemas.microsoft.com/office/powerpoint/2010/main" val="55430560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withEffect">
                                  <p:stCondLst>
                                    <p:cond delay="0"/>
                                  </p:stCondLst>
                                  <p:childTnLst>
                                    <p:set>
                                      <p:cBhvr>
                                        <p:cTn id="6" dur="1" fill="hold">
                                          <p:stCondLst>
                                            <p:cond delay="0"/>
                                          </p:stCondLst>
                                        </p:cTn>
                                        <p:tgtEl>
                                          <p:spTgt spid="2049"/>
                                        </p:tgtEl>
                                        <p:attrNameLst>
                                          <p:attrName>style.visibility</p:attrName>
                                        </p:attrNameLst>
                                      </p:cBhvr>
                                      <p:to>
                                        <p:strVal val="visible"/>
                                      </p:to>
                                    </p:set>
                                    <p:animEffect transition="in" filter="wedge">
                                      <p:cBhvr>
                                        <p:cTn id="7" dur="2000"/>
                                        <p:tgtEl>
                                          <p:spTgt spid="2049"/>
                                        </p:tgtEl>
                                      </p:cBhvr>
                                    </p:animEffect>
                                  </p:childTnLst>
                                </p:cTn>
                              </p:par>
                            </p:childTnLst>
                          </p:cTn>
                        </p:par>
                        <p:par>
                          <p:cTn id="8" fill="hold">
                            <p:stCondLst>
                              <p:cond delay="2000"/>
                            </p:stCondLst>
                            <p:childTnLst>
                              <p:par>
                                <p:cTn id="9" presetID="23" presetClass="entr" presetSubtype="16" fill="hold"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p:cTn id="11"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12" dur="500" fill="hold"/>
                                        <p:tgtEl>
                                          <p:spTgt spid="7">
                                            <p:txEl>
                                              <p:pRg st="0" end="0"/>
                                            </p:txEl>
                                          </p:spTgt>
                                        </p:tgtEl>
                                        <p:attrNameLst>
                                          <p:attrName>ppt_h</p:attrName>
                                        </p:attrNameLst>
                                      </p:cBhvr>
                                      <p:tavLst>
                                        <p:tav tm="0">
                                          <p:val>
                                            <p:fltVal val="0"/>
                                          </p:val>
                                        </p:tav>
                                        <p:tav tm="100000">
                                          <p:val>
                                            <p:strVal val="#ppt_h"/>
                                          </p:val>
                                        </p:tav>
                                      </p:tavLst>
                                    </p:anim>
                                  </p:childTnLst>
                                </p:cTn>
                              </p:par>
                            </p:childTnLst>
                          </p:cTn>
                        </p:par>
                        <p:par>
                          <p:cTn id="13" fill="hold">
                            <p:stCondLst>
                              <p:cond delay="2500"/>
                            </p:stCondLst>
                            <p:childTnLst>
                              <p:par>
                                <p:cTn id="14" presetID="23" presetClass="entr" presetSubtype="16" fill="hold" nodeType="after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 calcmode="lin" valueType="num">
                                      <p:cBhvr>
                                        <p:cTn id="16" dur="500" fill="hold"/>
                                        <p:tgtEl>
                                          <p:spTgt spid="7">
                                            <p:txEl>
                                              <p:pRg st="1" end="1"/>
                                            </p:txEl>
                                          </p:spTgt>
                                        </p:tgtEl>
                                        <p:attrNameLst>
                                          <p:attrName>ppt_w</p:attrName>
                                        </p:attrNameLst>
                                      </p:cBhvr>
                                      <p:tavLst>
                                        <p:tav tm="0">
                                          <p:val>
                                            <p:fltVal val="0"/>
                                          </p:val>
                                        </p:tav>
                                        <p:tav tm="100000">
                                          <p:val>
                                            <p:strVal val="#ppt_w"/>
                                          </p:val>
                                        </p:tav>
                                      </p:tavLst>
                                    </p:anim>
                                    <p:anim calcmode="lin" valueType="num">
                                      <p:cBhvr>
                                        <p:cTn id="17" dur="500" fill="hold"/>
                                        <p:tgtEl>
                                          <p:spTgt spid="7">
                                            <p:txEl>
                                              <p:pRg st="1" end="1"/>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a:stretch/>
        </p:blipFill>
        <p:spPr>
          <a:xfrm>
            <a:off x="20" y="10"/>
            <a:ext cx="12191980" cy="6857990"/>
          </a:xfrm>
          <a:prstGeom prst="rect">
            <a:avLst/>
          </a:prstGeom>
        </p:spPr>
      </p:pic>
      <p:sp>
        <p:nvSpPr>
          <p:cNvPr id="17"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8022021" y="3231931"/>
            <a:ext cx="3852041" cy="1834056"/>
          </a:xfrm>
        </p:spPr>
        <p:txBody>
          <a:bodyPr>
            <a:normAutofit/>
          </a:bodyPr>
          <a:lstStyle/>
          <a:p>
            <a:r>
              <a:rPr lang="en-US" sz="4000">
                <a:latin typeface="Chalkduster" panose="03050602040202020205" pitchFamily="66" charset="77"/>
              </a:rPr>
              <a:t>Use Case Diagram</a:t>
            </a:r>
          </a:p>
        </p:txBody>
      </p:sp>
      <p:cxnSp>
        <p:nvCxnSpPr>
          <p:cNvPr id="19" name="Straight Connector 18">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1357117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a:extLst>
              <a:ext uri="{FF2B5EF4-FFF2-40B4-BE49-F238E27FC236}">
                <a16:creationId xmlns:a16="http://schemas.microsoft.com/office/drawing/2014/main" id="{3B2069EE-A08E-44F0-B3F9-3CF8CC2DC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6740" cy="6857542"/>
          </a:xfrm>
          <a:custGeom>
            <a:avLst/>
            <a:gdLst>
              <a:gd name="connsiteX0" fmla="*/ 0 w 6126740"/>
              <a:gd name="connsiteY0" fmla="*/ 0 h 6857542"/>
              <a:gd name="connsiteX1" fmla="*/ 4980067 w 6126740"/>
              <a:gd name="connsiteY1" fmla="*/ 0 h 6857542"/>
              <a:gd name="connsiteX2" fmla="*/ 4992714 w 6126740"/>
              <a:gd name="connsiteY2" fmla="*/ 31774 h 6857542"/>
              <a:gd name="connsiteX3" fmla="*/ 6047722 w 6126740"/>
              <a:gd name="connsiteY3" fmla="*/ 2682457 h 6857542"/>
              <a:gd name="connsiteX4" fmla="*/ 6047722 w 6126740"/>
              <a:gd name="connsiteY4" fmla="*/ 3752208 h 6857542"/>
              <a:gd name="connsiteX5" fmla="*/ 4890218 w 6126740"/>
              <a:gd name="connsiteY5" fmla="*/ 6660411 h 6857542"/>
              <a:gd name="connsiteX6" fmla="*/ 4811756 w 6126740"/>
              <a:gd name="connsiteY6" fmla="*/ 6857542 h 6857542"/>
              <a:gd name="connsiteX7" fmla="*/ 0 w 6126740"/>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26740" h="6857542">
                <a:moveTo>
                  <a:pt x="0" y="0"/>
                </a:moveTo>
                <a:lnTo>
                  <a:pt x="4980067" y="0"/>
                </a:lnTo>
                <a:lnTo>
                  <a:pt x="4992714" y="31774"/>
                </a:lnTo>
                <a:cubicBezTo>
                  <a:pt x="6047722" y="2682457"/>
                  <a:pt x="6047722" y="2682457"/>
                  <a:pt x="6047722" y="2682457"/>
                </a:cubicBezTo>
                <a:cubicBezTo>
                  <a:pt x="6153080" y="2988100"/>
                  <a:pt x="6153080" y="3446565"/>
                  <a:pt x="6047722" y="3752208"/>
                </a:cubicBezTo>
                <a:cubicBezTo>
                  <a:pt x="5563735" y="4968215"/>
                  <a:pt x="5185620" y="5918220"/>
                  <a:pt x="4890218" y="6660411"/>
                </a:cubicBezTo>
                <a:lnTo>
                  <a:pt x="4811756"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40" name="Group 139">
            <a:extLst>
              <a:ext uri="{FF2B5EF4-FFF2-40B4-BE49-F238E27FC236}">
                <a16:creationId xmlns:a16="http://schemas.microsoft.com/office/drawing/2014/main" id="{C9888C69-11CC-40BA-BABF-F9B7E11C91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0080" y="640080"/>
            <a:ext cx="1128382" cy="847206"/>
            <a:chOff x="5307830" y="325570"/>
            <a:chExt cx="1128382" cy="847206"/>
          </a:xfrm>
        </p:grpSpPr>
        <p:sp>
          <p:nvSpPr>
            <p:cNvPr id="141" name="Freeform 5">
              <a:extLst>
                <a:ext uri="{FF2B5EF4-FFF2-40B4-BE49-F238E27FC236}">
                  <a16:creationId xmlns:a16="http://schemas.microsoft.com/office/drawing/2014/main" id="{737D08C8-52AD-4B7E-A217-E28E1AF008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2" name="Freeform 5">
              <a:extLst>
                <a:ext uri="{FF2B5EF4-FFF2-40B4-BE49-F238E27FC236}">
                  <a16:creationId xmlns:a16="http://schemas.microsoft.com/office/drawing/2014/main" id="{0ED11528-93DA-433F-9B3C-21106EFDBB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1029" name="Content Placeholder 1028">
            <a:extLst>
              <a:ext uri="{FF2B5EF4-FFF2-40B4-BE49-F238E27FC236}">
                <a16:creationId xmlns:a16="http://schemas.microsoft.com/office/drawing/2014/main" id="{9E8684DB-E555-9B09-47BB-CD4558529E0B}"/>
              </a:ext>
            </a:extLst>
          </p:cNvPr>
          <p:cNvSpPr>
            <a:spLocks noGrp="1"/>
          </p:cNvSpPr>
          <p:nvPr>
            <p:ph idx="1"/>
          </p:nvPr>
        </p:nvSpPr>
        <p:spPr>
          <a:xfrm>
            <a:off x="753002" y="1696020"/>
            <a:ext cx="4075054" cy="5161522"/>
          </a:xfrm>
        </p:spPr>
        <p:txBody>
          <a:bodyPr anchor="t">
            <a:normAutofit/>
          </a:bodyPr>
          <a:lstStyle/>
          <a:p>
            <a:r>
              <a:rPr lang="en-US" sz="2400" dirty="0">
                <a:solidFill>
                  <a:schemeClr val="bg1"/>
                </a:solidFill>
                <a:latin typeface="Bradley Hand ITC" panose="03070402050302030203" pitchFamily="66" charset="77"/>
              </a:rPr>
              <a:t>Basically, a use case diagram shows us the details of how the system’s users(Actors) will interact with the system.</a:t>
            </a:r>
          </a:p>
          <a:p>
            <a:r>
              <a:rPr lang="en-US" sz="2400" dirty="0">
                <a:solidFill>
                  <a:schemeClr val="bg1"/>
                </a:solidFill>
                <a:latin typeface="Bradley Hand ITC" panose="03070402050302030203" pitchFamily="66" charset="77"/>
              </a:rPr>
              <a:t>The use cases are the tasks being performed by the system and the actors are those who compel the system to perform these tasks.</a:t>
            </a:r>
          </a:p>
        </p:txBody>
      </p:sp>
      <p:pic>
        <p:nvPicPr>
          <p:cNvPr id="4098" name="Picture 2" descr="page13image24625152">
            <a:extLst>
              <a:ext uri="{FF2B5EF4-FFF2-40B4-BE49-F238E27FC236}">
                <a16:creationId xmlns:a16="http://schemas.microsoft.com/office/drawing/2014/main" id="{5E700167-D5B4-0A4A-B3C2-09D765BEA09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266151" y="919163"/>
            <a:ext cx="5786438" cy="54102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Logo&#10;&#10;Description automatically generated">
            <a:extLst>
              <a:ext uri="{FF2B5EF4-FFF2-40B4-BE49-F238E27FC236}">
                <a16:creationId xmlns:a16="http://schemas.microsoft.com/office/drawing/2014/main" id="{1570FB08-F74A-B940-81CA-2552BB1281D8}"/>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457169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1000"/>
                                        <p:tgtEl>
                                          <p:spTgt spid="4098"/>
                                        </p:tgtEl>
                                      </p:cBhvr>
                                    </p:animEffect>
                                    <p:anim calcmode="lin" valueType="num">
                                      <p:cBhvr>
                                        <p:cTn id="8" dur="1000" fill="hold"/>
                                        <p:tgtEl>
                                          <p:spTgt spid="4098"/>
                                        </p:tgtEl>
                                        <p:attrNameLst>
                                          <p:attrName>ppt_x</p:attrName>
                                        </p:attrNameLst>
                                      </p:cBhvr>
                                      <p:tavLst>
                                        <p:tav tm="0">
                                          <p:val>
                                            <p:strVal val="#ppt_x"/>
                                          </p:val>
                                        </p:tav>
                                        <p:tav tm="100000">
                                          <p:val>
                                            <p:strVal val="#ppt_x"/>
                                          </p:val>
                                        </p:tav>
                                      </p:tavLst>
                                    </p:anim>
                                    <p:anim calcmode="lin" valueType="num">
                                      <p:cBhvr>
                                        <p:cTn id="9" dur="900" decel="100000" fill="hold"/>
                                        <p:tgtEl>
                                          <p:spTgt spid="409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098"/>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3" presetClass="entr" presetSubtype="0" fill="hold" nodeType="afterEffect">
                                  <p:stCondLst>
                                    <p:cond delay="0"/>
                                  </p:stCondLst>
                                  <p:childTnLst>
                                    <p:set>
                                      <p:cBhvr>
                                        <p:cTn id="13" dur="1" fill="hold">
                                          <p:stCondLst>
                                            <p:cond delay="0"/>
                                          </p:stCondLst>
                                        </p:cTn>
                                        <p:tgtEl>
                                          <p:spTgt spid="1029">
                                            <p:txEl>
                                              <p:pRg st="0" end="0"/>
                                            </p:txEl>
                                          </p:spTgt>
                                        </p:tgtEl>
                                        <p:attrNameLst>
                                          <p:attrName>style.visibility</p:attrName>
                                        </p:attrNameLst>
                                      </p:cBhvr>
                                      <p:to>
                                        <p:strVal val="visible"/>
                                      </p:to>
                                    </p:set>
                                    <p:animEffect transition="in" filter="fade">
                                      <p:cBhvr>
                                        <p:cTn id="14" dur="100"/>
                                        <p:tgtEl>
                                          <p:spTgt spid="1029">
                                            <p:txEl>
                                              <p:pRg st="0" end="0"/>
                                            </p:txEl>
                                          </p:spTgt>
                                        </p:tgtEl>
                                      </p:cBhvr>
                                    </p:animEffect>
                                    <p:anim calcmode="lin" valueType="num">
                                      <p:cBhvr>
                                        <p:cTn id="15" dur="400" fill="hold"/>
                                        <p:tgtEl>
                                          <p:spTgt spid="1029">
                                            <p:txEl>
                                              <p:pRg st="0" end="0"/>
                                            </p:txEl>
                                          </p:spTgt>
                                        </p:tgtEl>
                                        <p:attrNameLst>
                                          <p:attrName>ppt_x</p:attrName>
                                        </p:attrNameLst>
                                      </p:cBhvr>
                                      <p:tavLst>
                                        <p:tav tm="0">
                                          <p:val>
                                            <p:strVal val="#ppt_x"/>
                                          </p:val>
                                        </p:tav>
                                        <p:tav tm="100000">
                                          <p:val>
                                            <p:strVal val="#ppt_x"/>
                                          </p:val>
                                        </p:tav>
                                      </p:tavLst>
                                    </p:anim>
                                    <p:anim calcmode="lin" valueType="num">
                                      <p:cBhvr>
                                        <p:cTn id="16" dur="400" fill="hold"/>
                                        <p:tgtEl>
                                          <p:spTgt spid="1029">
                                            <p:txEl>
                                              <p:pRg st="0" end="0"/>
                                            </p:txEl>
                                          </p:spTgt>
                                        </p:tgtEl>
                                        <p:attrNameLst>
                                          <p:attrName>ppt_y</p:attrName>
                                        </p:attrNameLst>
                                      </p:cBhvr>
                                      <p:tavLst>
                                        <p:tav tm="0">
                                          <p:val>
                                            <p:strVal val="#ppt_y+0.31"/>
                                          </p:val>
                                        </p:tav>
                                        <p:tav tm="100000">
                                          <p:val>
                                            <p:strVal val="#ppt_y+0.31"/>
                                          </p:val>
                                        </p:tav>
                                      </p:tavLst>
                                    </p:anim>
                                    <p:anim calcmode="lin" valueType="num">
                                      <p:cBhvr>
                                        <p:cTn id="17" dur="600" decel="50000" fill="hold">
                                          <p:stCondLst>
                                            <p:cond delay="400"/>
                                          </p:stCondLst>
                                        </p:cTn>
                                        <p:tgtEl>
                                          <p:spTgt spid="1029">
                                            <p:txEl>
                                              <p:pRg st="0" end="0"/>
                                            </p:txEl>
                                          </p:spTgt>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8" dur="600" decel="50000" fill="hold">
                                          <p:stCondLst>
                                            <p:cond delay="400"/>
                                          </p:stCondLst>
                                        </p:cTn>
                                        <p:tgtEl>
                                          <p:spTgt spid="1029">
                                            <p:txEl>
                                              <p:pRg st="0" end="0"/>
                                            </p:txEl>
                                          </p:spTgt>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par>
                          <p:cTn id="19" fill="hold">
                            <p:stCondLst>
                              <p:cond delay="2000"/>
                            </p:stCondLst>
                            <p:childTnLst>
                              <p:par>
                                <p:cTn id="20" presetID="43" presetClass="entr" presetSubtype="0" fill="hold" nodeType="afterEffect">
                                  <p:stCondLst>
                                    <p:cond delay="0"/>
                                  </p:stCondLst>
                                  <p:childTnLst>
                                    <p:set>
                                      <p:cBhvr>
                                        <p:cTn id="21" dur="1" fill="hold">
                                          <p:stCondLst>
                                            <p:cond delay="0"/>
                                          </p:stCondLst>
                                        </p:cTn>
                                        <p:tgtEl>
                                          <p:spTgt spid="1029">
                                            <p:txEl>
                                              <p:pRg st="1" end="1"/>
                                            </p:txEl>
                                          </p:spTgt>
                                        </p:tgtEl>
                                        <p:attrNameLst>
                                          <p:attrName>style.visibility</p:attrName>
                                        </p:attrNameLst>
                                      </p:cBhvr>
                                      <p:to>
                                        <p:strVal val="visible"/>
                                      </p:to>
                                    </p:set>
                                    <p:animEffect transition="in" filter="fade">
                                      <p:cBhvr>
                                        <p:cTn id="22" dur="100"/>
                                        <p:tgtEl>
                                          <p:spTgt spid="1029">
                                            <p:txEl>
                                              <p:pRg st="1" end="1"/>
                                            </p:txEl>
                                          </p:spTgt>
                                        </p:tgtEl>
                                      </p:cBhvr>
                                    </p:animEffect>
                                    <p:anim calcmode="lin" valueType="num">
                                      <p:cBhvr>
                                        <p:cTn id="23" dur="400" fill="hold"/>
                                        <p:tgtEl>
                                          <p:spTgt spid="1029">
                                            <p:txEl>
                                              <p:pRg st="1" end="1"/>
                                            </p:txEl>
                                          </p:spTgt>
                                        </p:tgtEl>
                                        <p:attrNameLst>
                                          <p:attrName>ppt_x</p:attrName>
                                        </p:attrNameLst>
                                      </p:cBhvr>
                                      <p:tavLst>
                                        <p:tav tm="0">
                                          <p:val>
                                            <p:strVal val="#ppt_x"/>
                                          </p:val>
                                        </p:tav>
                                        <p:tav tm="100000">
                                          <p:val>
                                            <p:strVal val="#ppt_x"/>
                                          </p:val>
                                        </p:tav>
                                      </p:tavLst>
                                    </p:anim>
                                    <p:anim calcmode="lin" valueType="num">
                                      <p:cBhvr>
                                        <p:cTn id="24" dur="400" fill="hold"/>
                                        <p:tgtEl>
                                          <p:spTgt spid="1029">
                                            <p:txEl>
                                              <p:pRg st="1" end="1"/>
                                            </p:txEl>
                                          </p:spTgt>
                                        </p:tgtEl>
                                        <p:attrNameLst>
                                          <p:attrName>ppt_y</p:attrName>
                                        </p:attrNameLst>
                                      </p:cBhvr>
                                      <p:tavLst>
                                        <p:tav tm="0">
                                          <p:val>
                                            <p:strVal val="#ppt_y+0.31"/>
                                          </p:val>
                                        </p:tav>
                                        <p:tav tm="100000">
                                          <p:val>
                                            <p:strVal val="#ppt_y+0.31"/>
                                          </p:val>
                                        </p:tav>
                                      </p:tavLst>
                                    </p:anim>
                                    <p:anim calcmode="lin" valueType="num">
                                      <p:cBhvr>
                                        <p:cTn id="25" dur="600" decel="50000" fill="hold">
                                          <p:stCondLst>
                                            <p:cond delay="400"/>
                                          </p:stCondLst>
                                        </p:cTn>
                                        <p:tgtEl>
                                          <p:spTgt spid="1029">
                                            <p:txEl>
                                              <p:pRg st="1" end="1"/>
                                            </p:txEl>
                                          </p:spTgt>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6" dur="600" decel="50000" fill="hold">
                                          <p:stCondLst>
                                            <p:cond delay="400"/>
                                          </p:stCondLst>
                                        </p:cTn>
                                        <p:tgtEl>
                                          <p:spTgt spid="1029">
                                            <p:txEl>
                                              <p:pRg st="1" end="1"/>
                                            </p:txEl>
                                          </p:spTgt>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a:stretch/>
        </p:blipFill>
        <p:spPr>
          <a:xfrm>
            <a:off x="20" y="10"/>
            <a:ext cx="12191980" cy="6857990"/>
          </a:xfrm>
          <a:prstGeom prst="rect">
            <a:avLst/>
          </a:prstGeom>
        </p:spPr>
      </p:pic>
      <p:sp>
        <p:nvSpPr>
          <p:cNvPr id="17"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8022020" y="3196766"/>
            <a:ext cx="3852041" cy="2844055"/>
          </a:xfrm>
        </p:spPr>
        <p:txBody>
          <a:bodyPr>
            <a:normAutofit/>
          </a:bodyPr>
          <a:lstStyle/>
          <a:p>
            <a:r>
              <a:rPr lang="en-US" sz="4000" dirty="0">
                <a:latin typeface="Chalkduster" panose="03050602040202020205" pitchFamily="66" charset="77"/>
              </a:rPr>
              <a:t>Some screenshots and working of the app</a:t>
            </a:r>
          </a:p>
        </p:txBody>
      </p:sp>
      <p:cxnSp>
        <p:nvCxnSpPr>
          <p:cNvPr id="19" name="Straight Connector 18">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1121561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135470" y="685796"/>
            <a:ext cx="4076785" cy="2880364"/>
          </a:xfrm>
        </p:spPr>
        <p:txBody>
          <a:bodyPr anchor="b">
            <a:normAutofit/>
          </a:bodyPr>
          <a:lstStyle/>
          <a:p>
            <a:r>
              <a:rPr lang="en-US" sz="2800" dirty="0">
                <a:solidFill>
                  <a:schemeClr val="bg1">
                    <a:alpha val="60000"/>
                  </a:schemeClr>
                </a:solidFill>
                <a:latin typeface="Chalkduster" panose="03050602040202020205" pitchFamily="66" charset="77"/>
              </a:rPr>
              <a:t>This is our login page where the user can enter his/her </a:t>
            </a:r>
            <a:r>
              <a:rPr lang="en-US" sz="2800" dirty="0" err="1">
                <a:solidFill>
                  <a:schemeClr val="bg1">
                    <a:alpha val="60000"/>
                  </a:schemeClr>
                </a:solidFill>
                <a:latin typeface="Chalkduster" panose="03050602040202020205" pitchFamily="66" charset="77"/>
              </a:rPr>
              <a:t>crendentials</a:t>
            </a:r>
            <a:r>
              <a:rPr lang="en-US" sz="2800" dirty="0">
                <a:solidFill>
                  <a:schemeClr val="bg1">
                    <a:alpha val="60000"/>
                  </a:schemeClr>
                </a:solidFill>
                <a:latin typeface="Chalkduster" panose="03050602040202020205" pitchFamily="66" charset="77"/>
              </a:rPr>
              <a:t> or create a new account</a:t>
            </a:r>
          </a:p>
        </p:txBody>
      </p:sp>
      <p:pic>
        <p:nvPicPr>
          <p:cNvPr id="4" name="Picture 3" descr="Graphical user interface, application&#10;&#10;Description automatically generated">
            <a:extLst>
              <a:ext uri="{FF2B5EF4-FFF2-40B4-BE49-F238E27FC236}">
                <a16:creationId xmlns:a16="http://schemas.microsoft.com/office/drawing/2014/main" id="{6F969B09-B971-4C46-A97C-D8C882D29C1B}"/>
              </a:ext>
            </a:extLst>
          </p:cNvPr>
          <p:cNvPicPr>
            <a:picLocks noChangeAspect="1"/>
          </p:cNvPicPr>
          <p:nvPr/>
        </p:nvPicPr>
        <p:blipFill rotWithShape="1">
          <a:blip r:embed="rId3"/>
          <a:srcRect r="294"/>
          <a:stretch/>
        </p:blipFill>
        <p:spPr>
          <a:xfrm>
            <a:off x="8212256" y="0"/>
            <a:ext cx="3350527" cy="6858000"/>
          </a:xfrm>
          <a:prstGeom prst="rect">
            <a:avLst/>
          </a:prstGeom>
        </p:spPr>
      </p:pic>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4"/>
          <a:stretch>
            <a:fillRect/>
          </a:stretch>
        </p:blipFill>
        <p:spPr>
          <a:xfrm>
            <a:off x="0" y="-4"/>
            <a:ext cx="919162" cy="919162"/>
          </a:xfrm>
          <a:prstGeom prst="rect">
            <a:avLst/>
          </a:prstGeom>
        </p:spPr>
      </p:pic>
    </p:spTree>
    <p:extLst>
      <p:ext uri="{BB962C8B-B14F-4D97-AF65-F5344CB8AC3E}">
        <p14:creationId xmlns:p14="http://schemas.microsoft.com/office/powerpoint/2010/main" val="2989740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ical user interface, website&#10;&#10;Description automatically generated">
            <a:extLst>
              <a:ext uri="{FF2B5EF4-FFF2-40B4-BE49-F238E27FC236}">
                <a16:creationId xmlns:a16="http://schemas.microsoft.com/office/drawing/2014/main" id="{2520ABDF-587C-8931-144E-A323D6E8E389}"/>
              </a:ext>
            </a:extLst>
          </p:cNvPr>
          <p:cNvPicPr>
            <a:picLocks noChangeAspect="1"/>
          </p:cNvPicPr>
          <p:nvPr/>
        </p:nvPicPr>
        <p:blipFill>
          <a:blip r:embed="rId2"/>
          <a:stretch>
            <a:fillRect/>
          </a:stretch>
        </p:blipFill>
        <p:spPr>
          <a:xfrm>
            <a:off x="9131418" y="-4"/>
            <a:ext cx="3060582" cy="6858000"/>
          </a:xfrm>
          <a:prstGeom prst="rect">
            <a:avLst/>
          </a:prstGeom>
        </p:spPr>
      </p:pic>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3"/>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3269942"/>
          </a:xfrm>
        </p:spPr>
        <p:txBody>
          <a:bodyPr anchor="b">
            <a:normAutofit/>
          </a:bodyPr>
          <a:lstStyle/>
          <a:p>
            <a:r>
              <a:rPr lang="en-US" sz="2400" dirty="0">
                <a:solidFill>
                  <a:schemeClr val="bg1">
                    <a:alpha val="60000"/>
                  </a:schemeClr>
                </a:solidFill>
                <a:latin typeface="Chalkduster" panose="03050602040202020205" pitchFamily="66" charset="77"/>
              </a:rPr>
              <a:t>This is our home page it opens by defaults when one logs in .</a:t>
            </a:r>
            <a:br>
              <a:rPr lang="en-US" sz="2400" dirty="0">
                <a:solidFill>
                  <a:schemeClr val="bg1">
                    <a:alpha val="60000"/>
                  </a:schemeClr>
                </a:solidFill>
                <a:latin typeface="Chalkduster" panose="03050602040202020205" pitchFamily="66" charset="77"/>
              </a:rPr>
            </a:br>
            <a:r>
              <a:rPr lang="en-US" sz="2400" dirty="0">
                <a:solidFill>
                  <a:schemeClr val="bg1">
                    <a:alpha val="60000"/>
                  </a:schemeClr>
                </a:solidFill>
                <a:latin typeface="Chalkduster" panose="03050602040202020205" pitchFamily="66" charset="77"/>
              </a:rPr>
              <a:t>It has tabs for all the arts in which the competitions are held.</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4"/>
          <a:stretch>
            <a:fillRect/>
          </a:stretch>
        </p:blipFill>
        <p:spPr>
          <a:xfrm>
            <a:off x="0" y="-4"/>
            <a:ext cx="919162" cy="919162"/>
          </a:xfrm>
          <a:prstGeom prst="rect">
            <a:avLst/>
          </a:prstGeom>
        </p:spPr>
      </p:pic>
    </p:spTree>
    <p:extLst>
      <p:ext uri="{BB962C8B-B14F-4D97-AF65-F5344CB8AC3E}">
        <p14:creationId xmlns:p14="http://schemas.microsoft.com/office/powerpoint/2010/main" val="348628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2749403" cy="3041342"/>
          </a:xfrm>
        </p:spPr>
        <p:txBody>
          <a:bodyPr anchor="b">
            <a:normAutofit/>
          </a:bodyPr>
          <a:lstStyle/>
          <a:p>
            <a:r>
              <a:rPr lang="en-US" sz="2400" dirty="0">
                <a:solidFill>
                  <a:schemeClr val="bg1">
                    <a:alpha val="60000"/>
                  </a:schemeClr>
                </a:solidFill>
                <a:latin typeface="Chalkduster" panose="03050602040202020205" pitchFamily="66" charset="77"/>
              </a:rPr>
              <a:t>The page after clicking any of the available arts.</a:t>
            </a:r>
          </a:p>
        </p:txBody>
      </p:sp>
      <p:pic>
        <p:nvPicPr>
          <p:cNvPr id="6" name="Picture 5" descr="Graphical user interface, text, application&#10;&#10;Description automatically generated">
            <a:extLst>
              <a:ext uri="{FF2B5EF4-FFF2-40B4-BE49-F238E27FC236}">
                <a16:creationId xmlns:a16="http://schemas.microsoft.com/office/drawing/2014/main" id="{73D37BDA-67DC-99A0-3F3B-C99FA3A0DF45}"/>
              </a:ext>
            </a:extLst>
          </p:cNvPr>
          <p:cNvPicPr>
            <a:picLocks noChangeAspect="1"/>
          </p:cNvPicPr>
          <p:nvPr/>
        </p:nvPicPr>
        <p:blipFill>
          <a:blip r:embed="rId3"/>
          <a:stretch>
            <a:fillRect/>
          </a:stretch>
        </p:blipFill>
        <p:spPr>
          <a:xfrm>
            <a:off x="8336280" y="-4"/>
            <a:ext cx="3855700" cy="6858000"/>
          </a:xfrm>
          <a:prstGeom prst="rect">
            <a:avLst/>
          </a:prstGeom>
        </p:spPr>
      </p:pic>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4"/>
          <a:stretch>
            <a:fillRect/>
          </a:stretch>
        </p:blipFill>
        <p:spPr>
          <a:xfrm>
            <a:off x="0" y="-4"/>
            <a:ext cx="919162" cy="919162"/>
          </a:xfrm>
          <a:prstGeom prst="rect">
            <a:avLst/>
          </a:prstGeom>
        </p:spPr>
      </p:pic>
    </p:spTree>
    <p:extLst>
      <p:ext uri="{BB962C8B-B14F-4D97-AF65-F5344CB8AC3E}">
        <p14:creationId xmlns:p14="http://schemas.microsoft.com/office/powerpoint/2010/main" val="846431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6" y="1195378"/>
            <a:ext cx="3267563" cy="3407102"/>
          </a:xfrm>
        </p:spPr>
        <p:txBody>
          <a:bodyPr anchor="b">
            <a:normAutofit/>
          </a:bodyPr>
          <a:lstStyle/>
          <a:p>
            <a:r>
              <a:rPr lang="en-US" sz="2400" dirty="0">
                <a:solidFill>
                  <a:schemeClr val="bg1">
                    <a:alpha val="60000"/>
                  </a:schemeClr>
                </a:solidFill>
                <a:latin typeface="Chalkduster" panose="03050602040202020205" pitchFamily="66" charset="77"/>
              </a:rPr>
              <a:t>This is the page that opens when successfully registers in the paid competitions through UPI or any other payment method</a:t>
            </a:r>
          </a:p>
        </p:txBody>
      </p:sp>
      <p:pic>
        <p:nvPicPr>
          <p:cNvPr id="6" name="Picture 5" descr="Graphical user interface, application, website&#10;&#10;Description automatically generated">
            <a:extLst>
              <a:ext uri="{FF2B5EF4-FFF2-40B4-BE49-F238E27FC236}">
                <a16:creationId xmlns:a16="http://schemas.microsoft.com/office/drawing/2014/main" id="{25848A2F-455C-0860-AA24-D127181BF4C8}"/>
              </a:ext>
            </a:extLst>
          </p:cNvPr>
          <p:cNvPicPr>
            <a:picLocks noChangeAspect="1"/>
          </p:cNvPicPr>
          <p:nvPr/>
        </p:nvPicPr>
        <p:blipFill>
          <a:blip r:embed="rId3"/>
          <a:stretch>
            <a:fillRect/>
          </a:stretch>
        </p:blipFill>
        <p:spPr>
          <a:xfrm>
            <a:off x="8212257" y="-4"/>
            <a:ext cx="3979744" cy="6858000"/>
          </a:xfrm>
          <a:prstGeom prst="rect">
            <a:avLst/>
          </a:prstGeom>
        </p:spPr>
      </p:pic>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4"/>
          <a:stretch>
            <a:fillRect/>
          </a:stretch>
        </p:blipFill>
        <p:spPr>
          <a:xfrm>
            <a:off x="-1" y="-4"/>
            <a:ext cx="919162" cy="919162"/>
          </a:xfrm>
          <a:prstGeom prst="rect">
            <a:avLst/>
          </a:prstGeom>
        </p:spPr>
      </p:pic>
    </p:spTree>
    <p:extLst>
      <p:ext uri="{BB962C8B-B14F-4D97-AF65-F5344CB8AC3E}">
        <p14:creationId xmlns:p14="http://schemas.microsoft.com/office/powerpoint/2010/main" val="892736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AB8EDC3-1C0D-4505-A2C7-839A5161F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069E294-3813-4588-9E9C-AEA08F9C4D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alphaModFix amt="40000"/>
          </a:blip>
          <a:srcRect/>
          <a:stretch/>
        </p:blipFill>
        <p:spPr>
          <a:xfrm>
            <a:off x="20" y="10"/>
            <a:ext cx="12191981" cy="6857990"/>
          </a:xfrm>
          <a:prstGeom prst="rect">
            <a:avLst/>
          </a:prstGeom>
        </p:spPr>
      </p:pic>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838343" y="365125"/>
            <a:ext cx="10515600" cy="1325563"/>
          </a:xfrm>
        </p:spPr>
        <p:txBody>
          <a:bodyPr vert="horz" lIns="91440" tIns="45720" rIns="91440" bIns="45720" rtlCol="0" anchor="ctr">
            <a:normAutofit/>
          </a:bodyPr>
          <a:lstStyle/>
          <a:p>
            <a:pPr algn="l"/>
            <a:r>
              <a:rPr lang="en-US" sz="4400" kern="1200" dirty="0">
                <a:solidFill>
                  <a:srgbClr val="FFFFFF"/>
                </a:solidFill>
                <a:latin typeface="+mj-lt"/>
                <a:ea typeface="+mj-ea"/>
                <a:cs typeface="+mj-cs"/>
              </a:rPr>
              <a:t>MEMBERS:</a:t>
            </a:r>
          </a:p>
        </p:txBody>
      </p:sp>
      <p:sp>
        <p:nvSpPr>
          <p:cNvPr id="3" name="Subtitle 2">
            <a:extLst>
              <a:ext uri="{FF2B5EF4-FFF2-40B4-BE49-F238E27FC236}">
                <a16:creationId xmlns:a16="http://schemas.microsoft.com/office/drawing/2014/main" id="{B30021B2-7BE8-CE41-8FE3-A77EAE5E6640}"/>
              </a:ext>
            </a:extLst>
          </p:cNvPr>
          <p:cNvSpPr>
            <a:spLocks noGrp="1"/>
          </p:cNvSpPr>
          <p:nvPr>
            <p:ph type="subTitle" idx="1"/>
          </p:nvPr>
        </p:nvSpPr>
        <p:spPr>
          <a:xfrm>
            <a:off x="838344" y="2013625"/>
            <a:ext cx="4614759" cy="4163337"/>
          </a:xfrm>
        </p:spPr>
        <p:txBody>
          <a:bodyPr vert="horz" lIns="91440" tIns="45720" rIns="91440" bIns="45720" rtlCol="0">
            <a:normAutofit/>
          </a:bodyPr>
          <a:lstStyle/>
          <a:p>
            <a:pPr indent="-228600" algn="l">
              <a:buFont typeface="Arial" panose="020B0604020202020204" pitchFamily="34" charset="0"/>
              <a:buChar char="•"/>
            </a:pPr>
            <a:r>
              <a:rPr lang="en-US" sz="2000" dirty="0">
                <a:solidFill>
                  <a:srgbClr val="FFFFFF"/>
                </a:solidFill>
              </a:rPr>
              <a:t>BINDU 20114024</a:t>
            </a:r>
          </a:p>
          <a:p>
            <a:pPr indent="-228600" algn="l">
              <a:buFont typeface="Arial" panose="020B0604020202020204" pitchFamily="34" charset="0"/>
              <a:buChar char="•"/>
            </a:pPr>
            <a:r>
              <a:rPr lang="en-US" sz="2000" dirty="0">
                <a:solidFill>
                  <a:srgbClr val="FFFFFF"/>
                </a:solidFill>
              </a:rPr>
              <a:t>DEEPANSHU 20114030</a:t>
            </a:r>
          </a:p>
          <a:p>
            <a:pPr indent="-228600" algn="l">
              <a:buFont typeface="Arial" panose="020B0604020202020204" pitchFamily="34" charset="0"/>
              <a:buChar char="•"/>
            </a:pPr>
            <a:r>
              <a:rPr lang="en-US" sz="2000" dirty="0">
                <a:solidFill>
                  <a:srgbClr val="FFFFFF"/>
                </a:solidFill>
              </a:rPr>
              <a:t>DEEPANSHU MEENA 20114031</a:t>
            </a:r>
          </a:p>
          <a:p>
            <a:pPr indent="-228600" algn="l">
              <a:buFont typeface="Arial" panose="020B0604020202020204" pitchFamily="34" charset="0"/>
              <a:buChar char="•"/>
            </a:pPr>
            <a:r>
              <a:rPr lang="en-US" sz="2000" dirty="0">
                <a:solidFill>
                  <a:srgbClr val="FFFFFF"/>
                </a:solidFill>
              </a:rPr>
              <a:t>Y0UWAN SONI 20114107</a:t>
            </a:r>
          </a:p>
          <a:p>
            <a:pPr indent="-228600" algn="l">
              <a:buFont typeface="Arial" panose="020B0604020202020204" pitchFamily="34" charset="0"/>
              <a:buChar char="•"/>
            </a:pPr>
            <a:r>
              <a:rPr lang="en-US" sz="2000" dirty="0">
                <a:solidFill>
                  <a:srgbClr val="FFFFFF"/>
                </a:solidFill>
              </a:rPr>
              <a:t>PRIYA SINGH 20114077</a:t>
            </a:r>
          </a:p>
          <a:p>
            <a:pPr indent="-228600" algn="l">
              <a:buFont typeface="Arial" panose="020B0604020202020204" pitchFamily="34" charset="0"/>
              <a:buChar char="•"/>
            </a:pPr>
            <a:r>
              <a:rPr lang="en-US" sz="2000" dirty="0">
                <a:solidFill>
                  <a:srgbClr val="FFFFFF"/>
                </a:solidFill>
              </a:rPr>
              <a:t>SONALI GUPTA 20114094</a:t>
            </a:r>
          </a:p>
          <a:p>
            <a:pPr indent="-228600" algn="l">
              <a:buFont typeface="Arial" panose="020B0604020202020204" pitchFamily="34" charset="0"/>
              <a:buChar char="•"/>
            </a:pPr>
            <a:endParaRPr lang="en-US" sz="2000" dirty="0">
              <a:solidFill>
                <a:srgbClr val="FFFFFF"/>
              </a:solidFill>
            </a:endParaRPr>
          </a:p>
          <a:p>
            <a:pPr indent="-228600" algn="l">
              <a:buFont typeface="Arial" panose="020B0604020202020204" pitchFamily="34" charset="0"/>
              <a:buChar char="•"/>
            </a:pPr>
            <a:endParaRPr lang="en-US" sz="2000" dirty="0">
              <a:solidFill>
                <a:srgbClr val="FFFFFF"/>
              </a:solidFill>
            </a:endParaRPr>
          </a:p>
          <a:p>
            <a:pPr indent="-228600" algn="l">
              <a:buFont typeface="Arial" panose="020B0604020202020204" pitchFamily="34" charset="0"/>
              <a:buChar char="•"/>
            </a:pPr>
            <a:endParaRPr lang="en-US" sz="2000" b="1" dirty="0">
              <a:solidFill>
                <a:srgbClr val="FFFFFF"/>
              </a:solidFill>
            </a:endParaRPr>
          </a:p>
        </p:txBody>
      </p:sp>
      <p:pic>
        <p:nvPicPr>
          <p:cNvPr id="6" name="Picture 5" descr="Logo&#10;&#10;Description automatically generated">
            <a:extLst>
              <a:ext uri="{FF2B5EF4-FFF2-40B4-BE49-F238E27FC236}">
                <a16:creationId xmlns:a16="http://schemas.microsoft.com/office/drawing/2014/main" id="{004D0177-065D-764B-AE5F-58399155E91B}"/>
              </a:ext>
            </a:extLst>
          </p:cNvPr>
          <p:cNvPicPr>
            <a:picLocks noChangeAspect="1"/>
          </p:cNvPicPr>
          <p:nvPr/>
        </p:nvPicPr>
        <p:blipFill rotWithShape="1">
          <a:blip r:embed="rId3"/>
          <a:srcRect t="18373" r="3" b="1944"/>
          <a:stretch/>
        </p:blipFill>
        <p:spPr>
          <a:xfrm>
            <a:off x="6094476" y="2205318"/>
            <a:ext cx="5750859" cy="4652682"/>
          </a:xfrm>
          <a:custGeom>
            <a:avLst/>
            <a:gdLst/>
            <a:ahLst/>
            <a:cxnLst/>
            <a:rect l="l" t="t" r="r" b="b"/>
            <a:pathLst>
              <a:path w="5283866" h="4210442">
                <a:moveTo>
                  <a:pt x="839883" y="18"/>
                </a:moveTo>
                <a:cubicBezTo>
                  <a:pt x="851945" y="328"/>
                  <a:pt x="864423" y="4671"/>
                  <a:pt x="875727" y="6050"/>
                </a:cubicBezTo>
                <a:cubicBezTo>
                  <a:pt x="1125267" y="36932"/>
                  <a:pt x="1374804" y="70296"/>
                  <a:pt x="1624617" y="99799"/>
                </a:cubicBezTo>
                <a:cubicBezTo>
                  <a:pt x="1858164" y="127373"/>
                  <a:pt x="2093363" y="133714"/>
                  <a:pt x="2328012" y="148051"/>
                </a:cubicBezTo>
                <a:cubicBezTo>
                  <a:pt x="2612016" y="165424"/>
                  <a:pt x="2895470" y="189965"/>
                  <a:pt x="3177820" y="228566"/>
                </a:cubicBezTo>
                <a:cubicBezTo>
                  <a:pt x="3373866" y="255590"/>
                  <a:pt x="3571843" y="274338"/>
                  <a:pt x="3770646" y="252831"/>
                </a:cubicBezTo>
                <a:cubicBezTo>
                  <a:pt x="3780572" y="251727"/>
                  <a:pt x="3791878" y="248144"/>
                  <a:pt x="3800149" y="251727"/>
                </a:cubicBezTo>
                <a:cubicBezTo>
                  <a:pt x="3896658" y="291986"/>
                  <a:pt x="4001986" y="263033"/>
                  <a:pt x="4102076" y="288400"/>
                </a:cubicBezTo>
                <a:cubicBezTo>
                  <a:pt x="4076434" y="386286"/>
                  <a:pt x="3966416" y="378289"/>
                  <a:pt x="3904377" y="446120"/>
                </a:cubicBezTo>
                <a:cubicBezTo>
                  <a:pt x="4005570" y="473141"/>
                  <a:pt x="4096562" y="500439"/>
                  <a:pt x="4188933" y="520843"/>
                </a:cubicBezTo>
                <a:cubicBezTo>
                  <a:pt x="4286818" y="542350"/>
                  <a:pt x="4369813" y="600531"/>
                  <a:pt x="4465492" y="626449"/>
                </a:cubicBezTo>
                <a:cubicBezTo>
                  <a:pt x="4485897" y="631964"/>
                  <a:pt x="4510437" y="651264"/>
                  <a:pt x="4517606" y="670015"/>
                </a:cubicBezTo>
                <a:cubicBezTo>
                  <a:pt x="4540768" y="730677"/>
                  <a:pt x="5003171" y="900804"/>
                  <a:pt x="4948576" y="954847"/>
                </a:cubicBezTo>
                <a:cubicBezTo>
                  <a:pt x="4925966" y="977182"/>
                  <a:pt x="4896738" y="993174"/>
                  <a:pt x="4866132" y="1015233"/>
                </a:cubicBezTo>
                <a:cubicBezTo>
                  <a:pt x="4912180" y="1056869"/>
                  <a:pt x="4964017" y="1075067"/>
                  <a:pt x="5019164" y="1087474"/>
                </a:cubicBezTo>
                <a:cubicBezTo>
                  <a:pt x="5035708" y="1091335"/>
                  <a:pt x="5051977" y="1099055"/>
                  <a:pt x="5053630" y="1117806"/>
                </a:cubicBezTo>
                <a:cubicBezTo>
                  <a:pt x="5055284" y="1137382"/>
                  <a:pt x="5038464" y="1145101"/>
                  <a:pt x="5024404" y="1154202"/>
                </a:cubicBezTo>
                <a:cubicBezTo>
                  <a:pt x="5004826" y="1166885"/>
                  <a:pt x="4985800" y="1177916"/>
                  <a:pt x="4960984" y="1179569"/>
                </a:cubicBezTo>
                <a:cubicBezTo>
                  <a:pt x="4920176" y="1182051"/>
                  <a:pt x="4900600" y="1217344"/>
                  <a:pt x="4876887" y="1243814"/>
                </a:cubicBezTo>
                <a:cubicBezTo>
                  <a:pt x="4863652" y="1258705"/>
                  <a:pt x="4857034" y="1288759"/>
                  <a:pt x="4880195" y="1293998"/>
                </a:cubicBezTo>
                <a:cubicBezTo>
                  <a:pt x="4935892" y="1306682"/>
                  <a:pt x="4931480" y="1343355"/>
                  <a:pt x="4930104" y="1384991"/>
                </a:cubicBezTo>
                <a:cubicBezTo>
                  <a:pt x="4928173" y="1436553"/>
                  <a:pt x="4895360" y="1460265"/>
                  <a:pt x="4855103" y="1480119"/>
                </a:cubicBezTo>
                <a:cubicBezTo>
                  <a:pt x="4841316" y="1487011"/>
                  <a:pt x="4821740" y="1486735"/>
                  <a:pt x="4816500" y="1508242"/>
                </a:cubicBezTo>
                <a:cubicBezTo>
                  <a:pt x="4839110" y="1528648"/>
                  <a:pt x="4866684" y="1512103"/>
                  <a:pt x="4890949" y="1517893"/>
                </a:cubicBezTo>
                <a:cubicBezTo>
                  <a:pt x="4911077" y="1522581"/>
                  <a:pt x="4944441" y="1520100"/>
                  <a:pt x="4916868" y="1557599"/>
                </a:cubicBezTo>
                <a:cubicBezTo>
                  <a:pt x="4908870" y="1568352"/>
                  <a:pt x="4918245" y="1576625"/>
                  <a:pt x="4928448" y="1577453"/>
                </a:cubicBezTo>
                <a:cubicBezTo>
                  <a:pt x="5010066" y="1586000"/>
                  <a:pt x="4972566" y="1661827"/>
                  <a:pt x="4998760" y="1701809"/>
                </a:cubicBezTo>
                <a:cubicBezTo>
                  <a:pt x="5005928" y="1712836"/>
                  <a:pt x="4998208" y="1731862"/>
                  <a:pt x="4986903" y="1736550"/>
                </a:cubicBezTo>
                <a:cubicBezTo>
                  <a:pt x="4914660" y="1767432"/>
                  <a:pt x="4904735" y="1841053"/>
                  <a:pt x="4869716" y="1904472"/>
                </a:cubicBezTo>
                <a:cubicBezTo>
                  <a:pt x="4907768" y="1929562"/>
                  <a:pt x="4953264" y="1935077"/>
                  <a:pt x="4994348" y="1951346"/>
                </a:cubicBezTo>
                <a:cubicBezTo>
                  <a:pt x="5037087" y="1968441"/>
                  <a:pt x="5037087" y="1981125"/>
                  <a:pt x="5001792" y="2030756"/>
                </a:cubicBezTo>
                <a:cubicBezTo>
                  <a:pt x="5093611" y="2041511"/>
                  <a:pt x="5093611" y="2041511"/>
                  <a:pt x="5065212" y="2119543"/>
                </a:cubicBezTo>
                <a:cubicBezTo>
                  <a:pt x="5142142" y="2126712"/>
                  <a:pt x="5192876" y="2163660"/>
                  <a:pt x="5204732" y="2244450"/>
                </a:cubicBezTo>
                <a:cubicBezTo>
                  <a:pt x="5210523" y="2283604"/>
                  <a:pt x="5245265" y="2302077"/>
                  <a:pt x="5283866" y="2328272"/>
                </a:cubicBezTo>
                <a:cubicBezTo>
                  <a:pt x="5235890" y="2353641"/>
                  <a:pt x="5203354" y="2406580"/>
                  <a:pt x="5147380" y="2350606"/>
                </a:cubicBezTo>
                <a:cubicBezTo>
                  <a:pt x="5126976" y="2330203"/>
                  <a:pt x="5128904" y="2356121"/>
                  <a:pt x="5126148" y="2363566"/>
                </a:cubicBezTo>
                <a:cubicBezTo>
                  <a:pt x="5119532" y="2381764"/>
                  <a:pt x="5133316" y="2393897"/>
                  <a:pt x="5142417" y="2407682"/>
                </a:cubicBezTo>
                <a:cubicBezTo>
                  <a:pt x="5151240" y="2421470"/>
                  <a:pt x="5161718" y="2436083"/>
                  <a:pt x="5164200" y="2451526"/>
                </a:cubicBezTo>
                <a:cubicBezTo>
                  <a:pt x="5165852" y="2462279"/>
                  <a:pt x="5157858" y="2477994"/>
                  <a:pt x="5149034" y="2485992"/>
                </a:cubicBezTo>
                <a:cubicBezTo>
                  <a:pt x="5102710" y="2528178"/>
                  <a:pt x="5130284" y="2623031"/>
                  <a:pt x="5042601" y="2635164"/>
                </a:cubicBezTo>
                <a:cubicBezTo>
                  <a:pt x="5003171" y="2640677"/>
                  <a:pt x="4984146" y="2675420"/>
                  <a:pt x="4955194" y="2694445"/>
                </a:cubicBezTo>
                <a:cubicBezTo>
                  <a:pt x="4854552" y="2760897"/>
                  <a:pt x="4787272" y="2846375"/>
                  <a:pt x="4756116" y="2963836"/>
                </a:cubicBezTo>
                <a:cubicBezTo>
                  <a:pt x="4747568" y="2996372"/>
                  <a:pt x="4714754" y="3022569"/>
                  <a:pt x="4693523" y="3051244"/>
                </a:cubicBezTo>
                <a:cubicBezTo>
                  <a:pt x="4703726" y="3072199"/>
                  <a:pt x="4759424" y="3026979"/>
                  <a:pt x="4739848" y="3082125"/>
                </a:cubicBezTo>
                <a:cubicBezTo>
                  <a:pt x="4724958" y="3123486"/>
                  <a:pt x="4686906" y="3149129"/>
                  <a:pt x="4651060" y="3173670"/>
                </a:cubicBezTo>
                <a:cubicBezTo>
                  <a:pt x="4610252" y="3201518"/>
                  <a:pt x="4565032" y="3223852"/>
                  <a:pt x="4546556" y="3275413"/>
                </a:cubicBezTo>
                <a:cubicBezTo>
                  <a:pt x="4542697" y="3286444"/>
                  <a:pt x="4530288" y="3298024"/>
                  <a:pt x="4519261" y="3302437"/>
                </a:cubicBezTo>
                <a:cubicBezTo>
                  <a:pt x="3944081" y="4209875"/>
                  <a:pt x="2528194" y="4215939"/>
                  <a:pt x="2364961" y="4209597"/>
                </a:cubicBezTo>
                <a:cubicBezTo>
                  <a:pt x="2167260" y="4201602"/>
                  <a:pt x="1980313" y="4145627"/>
                  <a:pt x="1796951" y="4075867"/>
                </a:cubicBezTo>
                <a:cubicBezTo>
                  <a:pt x="1719469" y="4046365"/>
                  <a:pt x="1647505" y="4004453"/>
                  <a:pt x="1572227" y="3971917"/>
                </a:cubicBezTo>
                <a:cubicBezTo>
                  <a:pt x="1468277" y="3926971"/>
                  <a:pt x="1388040" y="3841219"/>
                  <a:pt x="1284364" y="3805097"/>
                </a:cubicBezTo>
                <a:cubicBezTo>
                  <a:pt x="1177655" y="3767873"/>
                  <a:pt x="1086388" y="3699767"/>
                  <a:pt x="976645" y="3670815"/>
                </a:cubicBezTo>
                <a:cubicBezTo>
                  <a:pt x="918742" y="3655375"/>
                  <a:pt x="862768" y="3627527"/>
                  <a:pt x="871866" y="3547839"/>
                </a:cubicBezTo>
                <a:cubicBezTo>
                  <a:pt x="874349" y="3525228"/>
                  <a:pt x="859184" y="3506755"/>
                  <a:pt x="835195" y="3513373"/>
                </a:cubicBezTo>
                <a:cubicBezTo>
                  <a:pt x="789424" y="3525780"/>
                  <a:pt x="768744" y="3492967"/>
                  <a:pt x="743375" y="3468427"/>
                </a:cubicBezTo>
                <a:cubicBezTo>
                  <a:pt x="698156" y="3424863"/>
                  <a:pt x="655142" y="3378540"/>
                  <a:pt x="583175" y="3371370"/>
                </a:cubicBezTo>
                <a:cubicBezTo>
                  <a:pt x="596961" y="3337178"/>
                  <a:pt x="620399" y="3342142"/>
                  <a:pt x="641906" y="3349311"/>
                </a:cubicBezTo>
                <a:cubicBezTo>
                  <a:pt x="698432" y="3368062"/>
                  <a:pt x="754405" y="3389293"/>
                  <a:pt x="810930" y="3408042"/>
                </a:cubicBezTo>
                <a:cubicBezTo>
                  <a:pt x="847878" y="3420175"/>
                  <a:pt x="884551" y="3437271"/>
                  <a:pt x="933908" y="3423758"/>
                </a:cubicBezTo>
                <a:cubicBezTo>
                  <a:pt x="891445" y="3354826"/>
                  <a:pt x="819202" y="3342418"/>
                  <a:pt x="760747" y="3321187"/>
                </a:cubicBezTo>
                <a:cubicBezTo>
                  <a:pt x="687678" y="3294441"/>
                  <a:pt x="644664" y="3243980"/>
                  <a:pt x="593101" y="3187731"/>
                </a:cubicBezTo>
                <a:cubicBezTo>
                  <a:pt x="646869" y="3174220"/>
                  <a:pt x="680233" y="3215581"/>
                  <a:pt x="722419" y="3213374"/>
                </a:cubicBezTo>
                <a:cubicBezTo>
                  <a:pt x="724627" y="3206207"/>
                  <a:pt x="728486" y="3195729"/>
                  <a:pt x="727934" y="3195451"/>
                </a:cubicBezTo>
                <a:cubicBezTo>
                  <a:pt x="659002" y="3164570"/>
                  <a:pt x="626741" y="3106666"/>
                  <a:pt x="615987" y="3036630"/>
                </a:cubicBezTo>
                <a:cubicBezTo>
                  <a:pt x="610473" y="3000510"/>
                  <a:pt x="585381" y="2989205"/>
                  <a:pt x="560564" y="2972660"/>
                </a:cubicBezTo>
                <a:cubicBezTo>
                  <a:pt x="473984" y="2913930"/>
                  <a:pt x="382441" y="2860713"/>
                  <a:pt x="311302" y="2779924"/>
                </a:cubicBezTo>
                <a:cubicBezTo>
                  <a:pt x="393471" y="2790677"/>
                  <a:pt x="459371" y="2843341"/>
                  <a:pt x="547882" y="2865952"/>
                </a:cubicBezTo>
                <a:cubicBezTo>
                  <a:pt x="477570" y="2777166"/>
                  <a:pt x="386577" y="2732222"/>
                  <a:pt x="303582" y="2678453"/>
                </a:cubicBezTo>
                <a:cubicBezTo>
                  <a:pt x="265806" y="2653913"/>
                  <a:pt x="230790" y="2622479"/>
                  <a:pt x="185016" y="2609244"/>
                </a:cubicBezTo>
                <a:cubicBezTo>
                  <a:pt x="168748" y="2604556"/>
                  <a:pt x="142002" y="2594630"/>
                  <a:pt x="154963" y="2568435"/>
                </a:cubicBezTo>
                <a:cubicBezTo>
                  <a:pt x="165990" y="2546654"/>
                  <a:pt x="187773" y="2553269"/>
                  <a:pt x="207627" y="2559612"/>
                </a:cubicBezTo>
                <a:cubicBezTo>
                  <a:pt x="255328" y="2575330"/>
                  <a:pt x="304685" y="2575604"/>
                  <a:pt x="369207" y="2575330"/>
                </a:cubicBezTo>
                <a:cubicBezTo>
                  <a:pt x="315163" y="2503363"/>
                  <a:pt x="216174" y="2524871"/>
                  <a:pt x="169852" y="2449319"/>
                </a:cubicBezTo>
                <a:cubicBezTo>
                  <a:pt x="227755" y="2436083"/>
                  <a:pt x="272424" y="2463381"/>
                  <a:pt x="319299" y="2468619"/>
                </a:cubicBezTo>
                <a:cubicBezTo>
                  <a:pt x="361761" y="2473307"/>
                  <a:pt x="372239" y="2460624"/>
                  <a:pt x="362313" y="2418988"/>
                </a:cubicBezTo>
                <a:cubicBezTo>
                  <a:pt x="346873" y="2354190"/>
                  <a:pt x="370034" y="2321102"/>
                  <a:pt x="431798" y="2338750"/>
                </a:cubicBezTo>
                <a:cubicBezTo>
                  <a:pt x="489149" y="2355293"/>
                  <a:pt x="495215" y="2331030"/>
                  <a:pt x="479775" y="2294082"/>
                </a:cubicBezTo>
                <a:cubicBezTo>
                  <a:pt x="457716" y="2240315"/>
                  <a:pt x="482807" y="2198678"/>
                  <a:pt x="499903" y="2153458"/>
                </a:cubicBezTo>
                <a:cubicBezTo>
                  <a:pt x="526099" y="2084525"/>
                  <a:pt x="515069" y="2050885"/>
                  <a:pt x="458544" y="1999599"/>
                </a:cubicBezTo>
                <a:cubicBezTo>
                  <a:pt x="426835" y="1970921"/>
                  <a:pt x="392645" y="1946658"/>
                  <a:pt x="346596" y="1921843"/>
                </a:cubicBezTo>
                <a:cubicBezTo>
                  <a:pt x="452753" y="1908331"/>
                  <a:pt x="341358" y="1862836"/>
                  <a:pt x="378857" y="1834435"/>
                </a:cubicBezTo>
                <a:cubicBezTo>
                  <a:pt x="453856" y="1822854"/>
                  <a:pt x="515069" y="1913294"/>
                  <a:pt x="617091" y="1887376"/>
                </a:cubicBezTo>
                <a:cubicBezTo>
                  <a:pt x="491080" y="1809066"/>
                  <a:pt x="351835" y="1783423"/>
                  <a:pt x="260568" y="1679198"/>
                </a:cubicBezTo>
                <a:cubicBezTo>
                  <a:pt x="281523" y="1655484"/>
                  <a:pt x="302479" y="1677543"/>
                  <a:pt x="320402" y="1668720"/>
                </a:cubicBezTo>
                <a:cubicBezTo>
                  <a:pt x="319850" y="1663205"/>
                  <a:pt x="321230" y="1654932"/>
                  <a:pt x="317920" y="1652452"/>
                </a:cubicBezTo>
                <a:cubicBezTo>
                  <a:pt x="249815" y="1595650"/>
                  <a:pt x="248711" y="1594273"/>
                  <a:pt x="321779" y="1552359"/>
                </a:cubicBezTo>
                <a:cubicBezTo>
                  <a:pt x="347424" y="1537746"/>
                  <a:pt x="345218" y="1524786"/>
                  <a:pt x="331707" y="1506313"/>
                </a:cubicBezTo>
                <a:cubicBezTo>
                  <a:pt x="322055" y="1493353"/>
                  <a:pt x="310475" y="1481772"/>
                  <a:pt x="315990" y="1453371"/>
                </a:cubicBezTo>
                <a:cubicBezTo>
                  <a:pt x="355971" y="1489769"/>
                  <a:pt x="549259" y="1477912"/>
                  <a:pt x="583450" y="1474052"/>
                </a:cubicBezTo>
                <a:cubicBezTo>
                  <a:pt x="621777" y="1469917"/>
                  <a:pt x="659553" y="1452269"/>
                  <a:pt x="699809" y="1461919"/>
                </a:cubicBezTo>
                <a:cubicBezTo>
                  <a:pt x="732070" y="1469641"/>
                  <a:pt x="881516" y="1544364"/>
                  <a:pt x="902750" y="1458612"/>
                </a:cubicBezTo>
                <a:cubicBezTo>
                  <a:pt x="903853" y="1454475"/>
                  <a:pt x="964237" y="1464127"/>
                  <a:pt x="996774" y="1468814"/>
                </a:cubicBezTo>
                <a:cubicBezTo>
                  <a:pt x="1025451" y="1472674"/>
                  <a:pt x="1057712" y="1489769"/>
                  <a:pt x="1077012" y="1455578"/>
                </a:cubicBezTo>
                <a:cubicBezTo>
                  <a:pt x="1088317" y="1435450"/>
                  <a:pt x="1041719" y="1396571"/>
                  <a:pt x="1000083" y="1393262"/>
                </a:cubicBezTo>
                <a:cubicBezTo>
                  <a:pt x="963961" y="1390229"/>
                  <a:pt x="926186" y="1385817"/>
                  <a:pt x="891720" y="1394089"/>
                </a:cubicBezTo>
                <a:cubicBezTo>
                  <a:pt x="849258" y="1404017"/>
                  <a:pt x="826372" y="1388024"/>
                  <a:pt x="814515" y="1353557"/>
                </a:cubicBezTo>
                <a:cubicBezTo>
                  <a:pt x="801280" y="1315506"/>
                  <a:pt x="775911" y="1297858"/>
                  <a:pt x="740895" y="1280211"/>
                </a:cubicBezTo>
                <a:cubicBezTo>
                  <a:pt x="655967" y="1237474"/>
                  <a:pt x="574352" y="1188118"/>
                  <a:pt x="481154" y="1163301"/>
                </a:cubicBezTo>
                <a:cubicBezTo>
                  <a:pt x="462679" y="1158337"/>
                  <a:pt x="442276" y="1151719"/>
                  <a:pt x="433728" y="1118909"/>
                </a:cubicBezTo>
                <a:cubicBezTo>
                  <a:pt x="686023" y="1167987"/>
                  <a:pt x="915984" y="1295929"/>
                  <a:pt x="1176276" y="1288484"/>
                </a:cubicBezTo>
                <a:cubicBezTo>
                  <a:pt x="1105137" y="1247950"/>
                  <a:pt x="1022694" y="1245745"/>
                  <a:pt x="946867" y="1217344"/>
                </a:cubicBezTo>
                <a:cubicBezTo>
                  <a:pt x="1000635" y="1196113"/>
                  <a:pt x="1051094" y="1218172"/>
                  <a:pt x="1102104" y="1230304"/>
                </a:cubicBezTo>
                <a:cubicBezTo>
                  <a:pt x="1144843" y="1240230"/>
                  <a:pt x="1183446" y="1241885"/>
                  <a:pt x="1188133" y="1182603"/>
                </a:cubicBezTo>
                <a:cubicBezTo>
                  <a:pt x="1186478" y="1178742"/>
                  <a:pt x="1186754" y="1173780"/>
                  <a:pt x="1187030" y="1169092"/>
                </a:cubicBezTo>
                <a:cubicBezTo>
                  <a:pt x="1172690" y="1144552"/>
                  <a:pt x="1150358" y="1131868"/>
                  <a:pt x="1123887" y="1124698"/>
                </a:cubicBezTo>
                <a:cubicBezTo>
                  <a:pt x="1107894" y="1120286"/>
                  <a:pt x="1086663" y="1113668"/>
                  <a:pt x="1086938" y="1096023"/>
                </a:cubicBezTo>
                <a:cubicBezTo>
                  <a:pt x="1087765" y="1030674"/>
                  <a:pt x="1036756" y="1011647"/>
                  <a:pt x="985744" y="992622"/>
                </a:cubicBezTo>
                <a:cubicBezTo>
                  <a:pt x="1014145" y="960086"/>
                  <a:pt x="1036479" y="984074"/>
                  <a:pt x="1057987" y="981594"/>
                </a:cubicBezTo>
                <a:cubicBezTo>
                  <a:pt x="1072049" y="979939"/>
                  <a:pt x="1084733" y="976906"/>
                  <a:pt x="1084733" y="960086"/>
                </a:cubicBezTo>
                <a:cubicBezTo>
                  <a:pt x="1085008" y="946023"/>
                  <a:pt x="1078390" y="930030"/>
                  <a:pt x="1064605" y="929756"/>
                </a:cubicBezTo>
                <a:cubicBezTo>
                  <a:pt x="978300" y="927273"/>
                  <a:pt x="930599" y="836833"/>
                  <a:pt x="840985" y="836558"/>
                </a:cubicBezTo>
                <a:cubicBezTo>
                  <a:pt x="787493" y="836558"/>
                  <a:pt x="868834" y="785547"/>
                  <a:pt x="823615" y="764315"/>
                </a:cubicBezTo>
                <a:cubicBezTo>
                  <a:pt x="813687" y="759628"/>
                  <a:pt x="849533" y="752460"/>
                  <a:pt x="865526" y="753562"/>
                </a:cubicBezTo>
                <a:cubicBezTo>
                  <a:pt x="881242" y="754665"/>
                  <a:pt x="895304" y="768175"/>
                  <a:pt x="914331" y="758525"/>
                </a:cubicBezTo>
                <a:cubicBezTo>
                  <a:pt x="924808" y="724059"/>
                  <a:pt x="897787" y="711375"/>
                  <a:pt x="875452" y="701724"/>
                </a:cubicBezTo>
                <a:cubicBezTo>
                  <a:pt x="823889" y="679390"/>
                  <a:pt x="773706" y="652369"/>
                  <a:pt x="717181" y="644371"/>
                </a:cubicBezTo>
                <a:cubicBezTo>
                  <a:pt x="697053" y="641614"/>
                  <a:pt x="746133" y="604666"/>
                  <a:pt x="755783" y="591707"/>
                </a:cubicBezTo>
                <a:cubicBezTo>
                  <a:pt x="528304" y="455496"/>
                  <a:pt x="254778" y="462388"/>
                  <a:pt x="0" y="352370"/>
                </a:cubicBezTo>
                <a:cubicBezTo>
                  <a:pt x="56250" y="330864"/>
                  <a:pt x="97610" y="346580"/>
                  <a:pt x="135937" y="349889"/>
                </a:cubicBezTo>
                <a:cubicBezTo>
                  <a:pt x="231615" y="358160"/>
                  <a:pt x="326193" y="375256"/>
                  <a:pt x="421595" y="385458"/>
                </a:cubicBezTo>
                <a:cubicBezTo>
                  <a:pt x="468469" y="390421"/>
                  <a:pt x="512035" y="409172"/>
                  <a:pt x="564424" y="379393"/>
                </a:cubicBezTo>
                <a:cubicBezTo>
                  <a:pt x="599443" y="359540"/>
                  <a:pt x="655418" y="381046"/>
                  <a:pt x="698432" y="398694"/>
                </a:cubicBezTo>
                <a:cubicBezTo>
                  <a:pt x="734000" y="413307"/>
                  <a:pt x="767916" y="417167"/>
                  <a:pt x="815067" y="398694"/>
                </a:cubicBezTo>
                <a:cubicBezTo>
                  <a:pt x="772328" y="387389"/>
                  <a:pt x="739515" y="377463"/>
                  <a:pt x="705876" y="370568"/>
                </a:cubicBezTo>
                <a:cubicBezTo>
                  <a:pt x="679130" y="365055"/>
                  <a:pt x="742825" y="342719"/>
                  <a:pt x="775360" y="345477"/>
                </a:cubicBezTo>
                <a:cubicBezTo>
                  <a:pt x="820857" y="349337"/>
                  <a:pt x="795214" y="335000"/>
                  <a:pt x="787493" y="315146"/>
                </a:cubicBezTo>
                <a:cubicBezTo>
                  <a:pt x="779221" y="293915"/>
                  <a:pt x="803761" y="287298"/>
                  <a:pt x="819202" y="291709"/>
                </a:cubicBezTo>
                <a:cubicBezTo>
                  <a:pt x="878484" y="309081"/>
                  <a:pt x="937491" y="278474"/>
                  <a:pt x="998705" y="303291"/>
                </a:cubicBezTo>
                <a:cubicBezTo>
                  <a:pt x="983263" y="242077"/>
                  <a:pt x="949899" y="215331"/>
                  <a:pt x="880139" y="206783"/>
                </a:cubicBezTo>
                <a:cubicBezTo>
                  <a:pt x="853944" y="203475"/>
                  <a:pt x="826647" y="208438"/>
                  <a:pt x="804037" y="190790"/>
                </a:cubicBezTo>
                <a:cubicBezTo>
                  <a:pt x="791076" y="180590"/>
                  <a:pt x="776463" y="168457"/>
                  <a:pt x="786666" y="149707"/>
                </a:cubicBezTo>
                <a:cubicBezTo>
                  <a:pt x="793834" y="136471"/>
                  <a:pt x="809276" y="136471"/>
                  <a:pt x="821960" y="140884"/>
                </a:cubicBezTo>
                <a:cubicBezTo>
                  <a:pt x="878761" y="160461"/>
                  <a:pt x="938043" y="167630"/>
                  <a:pt x="997325" y="174800"/>
                </a:cubicBezTo>
                <a:cubicBezTo>
                  <a:pt x="1006426" y="175902"/>
                  <a:pt x="1016626" y="179487"/>
                  <a:pt x="1026829" y="161287"/>
                </a:cubicBezTo>
                <a:cubicBezTo>
                  <a:pt x="915984" y="131783"/>
                  <a:pt x="810655" y="89872"/>
                  <a:pt x="696777" y="73604"/>
                </a:cubicBezTo>
                <a:cubicBezTo>
                  <a:pt x="698432" y="65884"/>
                  <a:pt x="700086" y="58164"/>
                  <a:pt x="701741" y="50444"/>
                </a:cubicBezTo>
                <a:cubicBezTo>
                  <a:pt x="790801" y="61471"/>
                  <a:pt x="879864" y="72501"/>
                  <a:pt x="992362" y="86289"/>
                </a:cubicBezTo>
                <a:cubicBezTo>
                  <a:pt x="923153" y="42446"/>
                  <a:pt x="857805" y="57060"/>
                  <a:pt x="806519" y="18183"/>
                </a:cubicBezTo>
                <a:cubicBezTo>
                  <a:pt x="816170" y="3431"/>
                  <a:pt x="827820" y="-292"/>
                  <a:pt x="839883" y="18"/>
                </a:cubicBezTo>
                <a:close/>
              </a:path>
            </a:pathLst>
          </a:custGeom>
        </p:spPr>
      </p:pic>
    </p:spTree>
    <p:extLst>
      <p:ext uri="{BB962C8B-B14F-4D97-AF65-F5344CB8AC3E}">
        <p14:creationId xmlns:p14="http://schemas.microsoft.com/office/powerpoint/2010/main" val="2357019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par>
                                <p:cTn id="15" presetID="56" presetClass="entr" presetSubtype="0" fill="hold" grpId="0" nodeType="withEffect">
                                  <p:stCondLst>
                                    <p:cond delay="0"/>
                                  </p:stCondLst>
                                  <p:iterate type="lt">
                                    <p:tmPct val="10000"/>
                                  </p:iterate>
                                  <p:childTnLst>
                                    <p:set>
                                      <p:cBhvr>
                                        <p:cTn id="16" dur="1" fill="hold">
                                          <p:stCondLst>
                                            <p:cond delay="0"/>
                                          </p:stCondLst>
                                        </p:cTn>
                                        <p:tgtEl>
                                          <p:spTgt spid="2"/>
                                        </p:tgtEl>
                                        <p:attrNameLst>
                                          <p:attrName>style.visibility</p:attrName>
                                        </p:attrNameLst>
                                      </p:cBhvr>
                                      <p:to>
                                        <p:strVal val="visible"/>
                                      </p:to>
                                    </p:set>
                                    <p:anim by="(-#ppt_w*2)" calcmode="lin" valueType="num">
                                      <p:cBhvr rctx="PPT">
                                        <p:cTn id="17" dur="500" autoRev="1" fill="hold">
                                          <p:stCondLst>
                                            <p:cond delay="0"/>
                                          </p:stCondLst>
                                        </p:cTn>
                                        <p:tgtEl>
                                          <p:spTgt spid="2"/>
                                        </p:tgtEl>
                                        <p:attrNameLst>
                                          <p:attrName>ppt_w</p:attrName>
                                        </p:attrNameLst>
                                      </p:cBhvr>
                                    </p:anim>
                                    <p:anim by="(#ppt_w*0.50)" calcmode="lin" valueType="num">
                                      <p:cBhvr>
                                        <p:cTn id="18" dur="500" decel="50000" autoRev="1" fill="hold">
                                          <p:stCondLst>
                                            <p:cond delay="0"/>
                                          </p:stCondLst>
                                        </p:cTn>
                                        <p:tgtEl>
                                          <p:spTgt spid="2"/>
                                        </p:tgtEl>
                                        <p:attrNameLst>
                                          <p:attrName>ppt_x</p:attrName>
                                        </p:attrNameLst>
                                      </p:cBhvr>
                                    </p:anim>
                                    <p:anim from="(-#ppt_h/2)" to="(#ppt_y)" calcmode="lin" valueType="num">
                                      <p:cBhvr>
                                        <p:cTn id="19" dur="1000" fill="hold">
                                          <p:stCondLst>
                                            <p:cond delay="0"/>
                                          </p:stCondLst>
                                        </p:cTn>
                                        <p:tgtEl>
                                          <p:spTgt spid="2"/>
                                        </p:tgtEl>
                                        <p:attrNameLst>
                                          <p:attrName>ppt_y</p:attrName>
                                        </p:attrNameLst>
                                      </p:cBhvr>
                                    </p:anim>
                                    <p:animRot by="21600000">
                                      <p:cBhvr>
                                        <p:cTn id="20" dur="1000" fill="hold">
                                          <p:stCondLst>
                                            <p:cond delay="0"/>
                                          </p:stCondLst>
                                        </p:cTn>
                                        <p:tgtEl>
                                          <p:spTgt spid="2"/>
                                        </p:tgtEl>
                                        <p:attrNameLst>
                                          <p:attrName>r</p:attrName>
                                        </p:attrNameLst>
                                      </p:cBhvr>
                                    </p:animRot>
                                  </p:childTnLst>
                                </p:cTn>
                              </p:par>
                            </p:childTnLst>
                          </p:cTn>
                        </p:par>
                        <p:par>
                          <p:cTn id="21" fill="hold">
                            <p:stCondLst>
                              <p:cond delay="1700"/>
                            </p:stCondLst>
                            <p:childTnLst>
                              <p:par>
                                <p:cTn id="22" presetID="25" presetClass="entr" presetSubtype="0" fill="hold" nodeType="afterEffect">
                                  <p:stCondLst>
                                    <p:cond delay="0"/>
                                  </p:stCondLst>
                                  <p:childTnLst>
                                    <p:set>
                                      <p:cBhvr>
                                        <p:cTn id="23" dur="1" fill="hold">
                                          <p:stCondLst>
                                            <p:cond delay="0"/>
                                          </p:stCondLst>
                                        </p:cTn>
                                        <p:tgtEl>
                                          <p:spTgt spid="3">
                                            <p:txEl>
                                              <p:pRg st="0" end="0"/>
                                            </p:txEl>
                                          </p:spTgt>
                                        </p:tgtEl>
                                        <p:attrNameLst>
                                          <p:attrName>style.visibility</p:attrName>
                                        </p:attrNameLst>
                                      </p:cBhvr>
                                      <p:to>
                                        <p:strVal val="visible"/>
                                      </p:to>
                                    </p:set>
                                    <p:anim calcmode="lin" valueType="num">
                                      <p:cBhvr>
                                        <p:cTn id="24" dur="500" decel="50000" fill="hold">
                                          <p:stCondLst>
                                            <p:cond delay="0"/>
                                          </p:stCondLst>
                                        </p:cTn>
                                        <p:tgtEl>
                                          <p:spTgt spid="3">
                                            <p:txEl>
                                              <p:pRg st="0" end="0"/>
                                            </p:txEl>
                                          </p:spTgt>
                                        </p:tgtEl>
                                        <p:attrNameLst>
                                          <p:attrName>style.rotation</p:attrName>
                                        </p:attrNameLst>
                                      </p:cBhvr>
                                      <p:tavLst>
                                        <p:tav tm="0">
                                          <p:val>
                                            <p:fltVal val="-90"/>
                                          </p:val>
                                        </p:tav>
                                        <p:tav tm="100000">
                                          <p:val>
                                            <p:fltVal val="0"/>
                                          </p:val>
                                        </p:tav>
                                      </p:tavLst>
                                    </p:anim>
                                    <p:anim calcmode="lin" valueType="num">
                                      <p:cBhvr>
                                        <p:cTn id="25" dur="500" decel="50000" fill="hold">
                                          <p:stCondLst>
                                            <p:cond delay="0"/>
                                          </p:stCondLst>
                                        </p:cTn>
                                        <p:tgtEl>
                                          <p:spTgt spid="3">
                                            <p:txEl>
                                              <p:pRg st="0" end="0"/>
                                            </p:txEl>
                                          </p:spTgt>
                                        </p:tgtEl>
                                        <p:attrNameLst>
                                          <p:attrName>ppt_w</p:attrName>
                                        </p:attrNameLst>
                                      </p:cBhvr>
                                      <p:tavLst>
                                        <p:tav tm="0">
                                          <p:val>
                                            <p:strVal val="#ppt_w"/>
                                          </p:val>
                                        </p:tav>
                                        <p:tav tm="100000">
                                          <p:val>
                                            <p:strVal val="#ppt_w*.05"/>
                                          </p:val>
                                        </p:tav>
                                      </p:tavLst>
                                    </p:anim>
                                    <p:anim calcmode="lin" valueType="num">
                                      <p:cBhvr>
                                        <p:cTn id="26" dur="500" accel="50000" fill="hold">
                                          <p:stCondLst>
                                            <p:cond delay="500"/>
                                          </p:stCondLst>
                                        </p:cTn>
                                        <p:tgtEl>
                                          <p:spTgt spid="3">
                                            <p:txEl>
                                              <p:pRg st="0" end="0"/>
                                            </p:txEl>
                                          </p:spTgt>
                                        </p:tgtEl>
                                        <p:attrNameLst>
                                          <p:attrName>ppt_w</p:attrName>
                                        </p:attrNameLst>
                                      </p:cBhvr>
                                      <p:tavLst>
                                        <p:tav tm="0">
                                          <p:val>
                                            <p:strVal val="#ppt_w*.05"/>
                                          </p:val>
                                        </p:tav>
                                        <p:tav tm="100000">
                                          <p:val>
                                            <p:strVal val="#ppt_w"/>
                                          </p:val>
                                        </p:tav>
                                      </p:tavLst>
                                    </p:anim>
                                    <p:anim calcmode="lin" valueType="num">
                                      <p:cBhvr>
                                        <p:cTn id="27" dur="10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28" dur="500" decel="50000" fill="hold">
                                          <p:stCondLst>
                                            <p:cond delay="0"/>
                                          </p:stCondLst>
                                        </p:cTn>
                                        <p:tgtEl>
                                          <p:spTgt spid="3">
                                            <p:txEl>
                                              <p:pRg st="0" end="0"/>
                                            </p:txEl>
                                          </p:spTgt>
                                        </p:tgtEl>
                                        <p:attrNameLst>
                                          <p:attrName>ppt_x</p:attrName>
                                        </p:attrNameLst>
                                      </p:cBhvr>
                                      <p:tavLst>
                                        <p:tav tm="0">
                                          <p:val>
                                            <p:strVal val="#ppt_x+.4"/>
                                          </p:val>
                                        </p:tav>
                                        <p:tav tm="100000">
                                          <p:val>
                                            <p:strVal val="#ppt_x"/>
                                          </p:val>
                                        </p:tav>
                                      </p:tavLst>
                                    </p:anim>
                                    <p:anim calcmode="lin" valueType="num">
                                      <p:cBhvr>
                                        <p:cTn id="29" dur="500" decel="50000" fill="hold">
                                          <p:stCondLst>
                                            <p:cond delay="0"/>
                                          </p:stCondLst>
                                        </p:cTn>
                                        <p:tgtEl>
                                          <p:spTgt spid="3">
                                            <p:txEl>
                                              <p:pRg st="0" end="0"/>
                                            </p:txEl>
                                          </p:spTgt>
                                        </p:tgtEl>
                                        <p:attrNameLst>
                                          <p:attrName>ppt_y</p:attrName>
                                        </p:attrNameLst>
                                      </p:cBhvr>
                                      <p:tavLst>
                                        <p:tav tm="0">
                                          <p:val>
                                            <p:strVal val="#ppt_y-.2"/>
                                          </p:val>
                                        </p:tav>
                                        <p:tav tm="100000">
                                          <p:val>
                                            <p:strVal val="#ppt_y+.1"/>
                                          </p:val>
                                        </p:tav>
                                      </p:tavLst>
                                    </p:anim>
                                    <p:anim calcmode="lin" valueType="num">
                                      <p:cBhvr>
                                        <p:cTn id="30" dur="500" accel="50000" fill="hold">
                                          <p:stCondLst>
                                            <p:cond delay="500"/>
                                          </p:stCondLst>
                                        </p:cTn>
                                        <p:tgtEl>
                                          <p:spTgt spid="3">
                                            <p:txEl>
                                              <p:pRg st="0" end="0"/>
                                            </p:txEl>
                                          </p:spTgt>
                                        </p:tgtEl>
                                        <p:attrNameLst>
                                          <p:attrName>ppt_y</p:attrName>
                                        </p:attrNameLst>
                                      </p:cBhvr>
                                      <p:tavLst>
                                        <p:tav tm="0">
                                          <p:val>
                                            <p:strVal val="#ppt_y+.1"/>
                                          </p:val>
                                        </p:tav>
                                        <p:tav tm="100000">
                                          <p:val>
                                            <p:strVal val="#ppt_y"/>
                                          </p:val>
                                        </p:tav>
                                      </p:tavLst>
                                    </p:anim>
                                    <p:animEffect transition="in" filter="fade">
                                      <p:cBhvr>
                                        <p:cTn id="31" dur="1000" decel="50000">
                                          <p:stCondLst>
                                            <p:cond delay="0"/>
                                          </p:stCondLst>
                                        </p:cTn>
                                        <p:tgtEl>
                                          <p:spTgt spid="3">
                                            <p:txEl>
                                              <p:pRg st="0" end="0"/>
                                            </p:txEl>
                                          </p:spTgt>
                                        </p:tgtEl>
                                      </p:cBhvr>
                                    </p:animEffect>
                                  </p:childTnLst>
                                </p:cTn>
                              </p:par>
                            </p:childTnLst>
                          </p:cTn>
                        </p:par>
                        <p:par>
                          <p:cTn id="32" fill="hold">
                            <p:stCondLst>
                              <p:cond delay="2700"/>
                            </p:stCondLst>
                            <p:childTnLst>
                              <p:par>
                                <p:cTn id="33" presetID="25" presetClass="entr" presetSubtype="0" fill="hold" nodeType="afterEffect">
                                  <p:stCondLst>
                                    <p:cond delay="0"/>
                                  </p:stCondLst>
                                  <p:childTnLst>
                                    <p:set>
                                      <p:cBhvr>
                                        <p:cTn id="34" dur="1" fill="hold">
                                          <p:stCondLst>
                                            <p:cond delay="0"/>
                                          </p:stCondLst>
                                        </p:cTn>
                                        <p:tgtEl>
                                          <p:spTgt spid="3">
                                            <p:txEl>
                                              <p:pRg st="1" end="1"/>
                                            </p:txEl>
                                          </p:spTgt>
                                        </p:tgtEl>
                                        <p:attrNameLst>
                                          <p:attrName>style.visibility</p:attrName>
                                        </p:attrNameLst>
                                      </p:cBhvr>
                                      <p:to>
                                        <p:strVal val="visible"/>
                                      </p:to>
                                    </p:set>
                                    <p:anim calcmode="lin" valueType="num">
                                      <p:cBhvr>
                                        <p:cTn id="35" dur="500" decel="50000" fill="hold">
                                          <p:stCondLst>
                                            <p:cond delay="0"/>
                                          </p:stCondLst>
                                        </p:cTn>
                                        <p:tgtEl>
                                          <p:spTgt spid="3">
                                            <p:txEl>
                                              <p:pRg st="1" end="1"/>
                                            </p:txEl>
                                          </p:spTgt>
                                        </p:tgtEl>
                                        <p:attrNameLst>
                                          <p:attrName>style.rotation</p:attrName>
                                        </p:attrNameLst>
                                      </p:cBhvr>
                                      <p:tavLst>
                                        <p:tav tm="0">
                                          <p:val>
                                            <p:fltVal val="-90"/>
                                          </p:val>
                                        </p:tav>
                                        <p:tav tm="100000">
                                          <p:val>
                                            <p:fltVal val="0"/>
                                          </p:val>
                                        </p:tav>
                                      </p:tavLst>
                                    </p:anim>
                                    <p:anim calcmode="lin" valueType="num">
                                      <p:cBhvr>
                                        <p:cTn id="36" dur="500" decel="50000" fill="hold">
                                          <p:stCondLst>
                                            <p:cond delay="0"/>
                                          </p:stCondLst>
                                        </p:cTn>
                                        <p:tgtEl>
                                          <p:spTgt spid="3">
                                            <p:txEl>
                                              <p:pRg st="1" end="1"/>
                                            </p:txEl>
                                          </p:spTgt>
                                        </p:tgtEl>
                                        <p:attrNameLst>
                                          <p:attrName>ppt_w</p:attrName>
                                        </p:attrNameLst>
                                      </p:cBhvr>
                                      <p:tavLst>
                                        <p:tav tm="0">
                                          <p:val>
                                            <p:strVal val="#ppt_w"/>
                                          </p:val>
                                        </p:tav>
                                        <p:tav tm="100000">
                                          <p:val>
                                            <p:strVal val="#ppt_w*.05"/>
                                          </p:val>
                                        </p:tav>
                                      </p:tavLst>
                                    </p:anim>
                                    <p:anim calcmode="lin" valueType="num">
                                      <p:cBhvr>
                                        <p:cTn id="37" dur="500" accel="50000" fill="hold">
                                          <p:stCondLst>
                                            <p:cond delay="500"/>
                                          </p:stCondLst>
                                        </p:cTn>
                                        <p:tgtEl>
                                          <p:spTgt spid="3">
                                            <p:txEl>
                                              <p:pRg st="1" end="1"/>
                                            </p:txEl>
                                          </p:spTgt>
                                        </p:tgtEl>
                                        <p:attrNameLst>
                                          <p:attrName>ppt_w</p:attrName>
                                        </p:attrNameLst>
                                      </p:cBhvr>
                                      <p:tavLst>
                                        <p:tav tm="0">
                                          <p:val>
                                            <p:strVal val="#ppt_w*.05"/>
                                          </p:val>
                                        </p:tav>
                                        <p:tav tm="100000">
                                          <p:val>
                                            <p:strVal val="#ppt_w"/>
                                          </p:val>
                                        </p:tav>
                                      </p:tavLst>
                                    </p:anim>
                                    <p:anim calcmode="lin" valueType="num">
                                      <p:cBhvr>
                                        <p:cTn id="38" dur="1000" fill="hold"/>
                                        <p:tgtEl>
                                          <p:spTgt spid="3">
                                            <p:txEl>
                                              <p:pRg st="1" end="1"/>
                                            </p:txEl>
                                          </p:spTgt>
                                        </p:tgtEl>
                                        <p:attrNameLst>
                                          <p:attrName>ppt_h</p:attrName>
                                        </p:attrNameLst>
                                      </p:cBhvr>
                                      <p:tavLst>
                                        <p:tav tm="0">
                                          <p:val>
                                            <p:strVal val="#ppt_h"/>
                                          </p:val>
                                        </p:tav>
                                        <p:tav tm="100000">
                                          <p:val>
                                            <p:strVal val="#ppt_h"/>
                                          </p:val>
                                        </p:tav>
                                      </p:tavLst>
                                    </p:anim>
                                    <p:anim calcmode="lin" valueType="num">
                                      <p:cBhvr>
                                        <p:cTn id="39" dur="500" decel="50000" fill="hold">
                                          <p:stCondLst>
                                            <p:cond delay="0"/>
                                          </p:stCondLst>
                                        </p:cTn>
                                        <p:tgtEl>
                                          <p:spTgt spid="3">
                                            <p:txEl>
                                              <p:pRg st="1" end="1"/>
                                            </p:txEl>
                                          </p:spTgt>
                                        </p:tgtEl>
                                        <p:attrNameLst>
                                          <p:attrName>ppt_x</p:attrName>
                                        </p:attrNameLst>
                                      </p:cBhvr>
                                      <p:tavLst>
                                        <p:tav tm="0">
                                          <p:val>
                                            <p:strVal val="#ppt_x+.4"/>
                                          </p:val>
                                        </p:tav>
                                        <p:tav tm="100000">
                                          <p:val>
                                            <p:strVal val="#ppt_x"/>
                                          </p:val>
                                        </p:tav>
                                      </p:tavLst>
                                    </p:anim>
                                    <p:anim calcmode="lin" valueType="num">
                                      <p:cBhvr>
                                        <p:cTn id="40" dur="500" decel="50000" fill="hold">
                                          <p:stCondLst>
                                            <p:cond delay="0"/>
                                          </p:stCondLst>
                                        </p:cTn>
                                        <p:tgtEl>
                                          <p:spTgt spid="3">
                                            <p:txEl>
                                              <p:pRg st="1" end="1"/>
                                            </p:txEl>
                                          </p:spTgt>
                                        </p:tgtEl>
                                        <p:attrNameLst>
                                          <p:attrName>ppt_y</p:attrName>
                                        </p:attrNameLst>
                                      </p:cBhvr>
                                      <p:tavLst>
                                        <p:tav tm="0">
                                          <p:val>
                                            <p:strVal val="#ppt_y-.2"/>
                                          </p:val>
                                        </p:tav>
                                        <p:tav tm="100000">
                                          <p:val>
                                            <p:strVal val="#ppt_y+.1"/>
                                          </p:val>
                                        </p:tav>
                                      </p:tavLst>
                                    </p:anim>
                                    <p:anim calcmode="lin" valueType="num">
                                      <p:cBhvr>
                                        <p:cTn id="41" dur="500" accel="50000" fill="hold">
                                          <p:stCondLst>
                                            <p:cond delay="500"/>
                                          </p:stCondLst>
                                        </p:cTn>
                                        <p:tgtEl>
                                          <p:spTgt spid="3">
                                            <p:txEl>
                                              <p:pRg st="1" end="1"/>
                                            </p:txEl>
                                          </p:spTgt>
                                        </p:tgtEl>
                                        <p:attrNameLst>
                                          <p:attrName>ppt_y</p:attrName>
                                        </p:attrNameLst>
                                      </p:cBhvr>
                                      <p:tavLst>
                                        <p:tav tm="0">
                                          <p:val>
                                            <p:strVal val="#ppt_y+.1"/>
                                          </p:val>
                                        </p:tav>
                                        <p:tav tm="100000">
                                          <p:val>
                                            <p:strVal val="#ppt_y"/>
                                          </p:val>
                                        </p:tav>
                                      </p:tavLst>
                                    </p:anim>
                                    <p:animEffect transition="in" filter="fade">
                                      <p:cBhvr>
                                        <p:cTn id="42" dur="1000" decel="50000">
                                          <p:stCondLst>
                                            <p:cond delay="0"/>
                                          </p:stCondLst>
                                        </p:cTn>
                                        <p:tgtEl>
                                          <p:spTgt spid="3">
                                            <p:txEl>
                                              <p:pRg st="1" end="1"/>
                                            </p:txEl>
                                          </p:spTgt>
                                        </p:tgtEl>
                                      </p:cBhvr>
                                    </p:animEffect>
                                  </p:childTnLst>
                                </p:cTn>
                              </p:par>
                            </p:childTnLst>
                          </p:cTn>
                        </p:par>
                        <p:par>
                          <p:cTn id="43" fill="hold">
                            <p:stCondLst>
                              <p:cond delay="3700"/>
                            </p:stCondLst>
                            <p:childTnLst>
                              <p:par>
                                <p:cTn id="44" presetID="25" presetClass="entr" presetSubtype="0" fill="hold" nodeType="afterEffect">
                                  <p:stCondLst>
                                    <p:cond delay="0"/>
                                  </p:stCondLst>
                                  <p:childTnLst>
                                    <p:set>
                                      <p:cBhvr>
                                        <p:cTn id="45" dur="1" fill="hold">
                                          <p:stCondLst>
                                            <p:cond delay="0"/>
                                          </p:stCondLst>
                                        </p:cTn>
                                        <p:tgtEl>
                                          <p:spTgt spid="3">
                                            <p:txEl>
                                              <p:pRg st="2" end="2"/>
                                            </p:txEl>
                                          </p:spTgt>
                                        </p:tgtEl>
                                        <p:attrNameLst>
                                          <p:attrName>style.visibility</p:attrName>
                                        </p:attrNameLst>
                                      </p:cBhvr>
                                      <p:to>
                                        <p:strVal val="visible"/>
                                      </p:to>
                                    </p:set>
                                    <p:anim calcmode="lin" valueType="num">
                                      <p:cBhvr>
                                        <p:cTn id="46" dur="500" decel="50000" fill="hold">
                                          <p:stCondLst>
                                            <p:cond delay="0"/>
                                          </p:stCondLst>
                                        </p:cTn>
                                        <p:tgtEl>
                                          <p:spTgt spid="3">
                                            <p:txEl>
                                              <p:pRg st="2" end="2"/>
                                            </p:txEl>
                                          </p:spTgt>
                                        </p:tgtEl>
                                        <p:attrNameLst>
                                          <p:attrName>style.rotation</p:attrName>
                                        </p:attrNameLst>
                                      </p:cBhvr>
                                      <p:tavLst>
                                        <p:tav tm="0">
                                          <p:val>
                                            <p:fltVal val="-90"/>
                                          </p:val>
                                        </p:tav>
                                        <p:tav tm="100000">
                                          <p:val>
                                            <p:fltVal val="0"/>
                                          </p:val>
                                        </p:tav>
                                      </p:tavLst>
                                    </p:anim>
                                    <p:anim calcmode="lin" valueType="num">
                                      <p:cBhvr>
                                        <p:cTn id="47" dur="500" decel="50000" fill="hold">
                                          <p:stCondLst>
                                            <p:cond delay="0"/>
                                          </p:stCondLst>
                                        </p:cTn>
                                        <p:tgtEl>
                                          <p:spTgt spid="3">
                                            <p:txEl>
                                              <p:pRg st="2" end="2"/>
                                            </p:txEl>
                                          </p:spTgt>
                                        </p:tgtEl>
                                        <p:attrNameLst>
                                          <p:attrName>ppt_w</p:attrName>
                                        </p:attrNameLst>
                                      </p:cBhvr>
                                      <p:tavLst>
                                        <p:tav tm="0">
                                          <p:val>
                                            <p:strVal val="#ppt_w"/>
                                          </p:val>
                                        </p:tav>
                                        <p:tav tm="100000">
                                          <p:val>
                                            <p:strVal val="#ppt_w*.05"/>
                                          </p:val>
                                        </p:tav>
                                      </p:tavLst>
                                    </p:anim>
                                    <p:anim calcmode="lin" valueType="num">
                                      <p:cBhvr>
                                        <p:cTn id="48" dur="500" accel="50000" fill="hold">
                                          <p:stCondLst>
                                            <p:cond delay="500"/>
                                          </p:stCondLst>
                                        </p:cTn>
                                        <p:tgtEl>
                                          <p:spTgt spid="3">
                                            <p:txEl>
                                              <p:pRg st="2" end="2"/>
                                            </p:txEl>
                                          </p:spTgt>
                                        </p:tgtEl>
                                        <p:attrNameLst>
                                          <p:attrName>ppt_w</p:attrName>
                                        </p:attrNameLst>
                                      </p:cBhvr>
                                      <p:tavLst>
                                        <p:tav tm="0">
                                          <p:val>
                                            <p:strVal val="#ppt_w*.05"/>
                                          </p:val>
                                        </p:tav>
                                        <p:tav tm="100000">
                                          <p:val>
                                            <p:strVal val="#ppt_w"/>
                                          </p:val>
                                        </p:tav>
                                      </p:tavLst>
                                    </p:anim>
                                    <p:anim calcmode="lin" valueType="num">
                                      <p:cBhvr>
                                        <p:cTn id="49" dur="1000" fill="hold"/>
                                        <p:tgtEl>
                                          <p:spTgt spid="3">
                                            <p:txEl>
                                              <p:pRg st="2" end="2"/>
                                            </p:txEl>
                                          </p:spTgt>
                                        </p:tgtEl>
                                        <p:attrNameLst>
                                          <p:attrName>ppt_h</p:attrName>
                                        </p:attrNameLst>
                                      </p:cBhvr>
                                      <p:tavLst>
                                        <p:tav tm="0">
                                          <p:val>
                                            <p:strVal val="#ppt_h"/>
                                          </p:val>
                                        </p:tav>
                                        <p:tav tm="100000">
                                          <p:val>
                                            <p:strVal val="#ppt_h"/>
                                          </p:val>
                                        </p:tav>
                                      </p:tavLst>
                                    </p:anim>
                                    <p:anim calcmode="lin" valueType="num">
                                      <p:cBhvr>
                                        <p:cTn id="50" dur="500" decel="50000" fill="hold">
                                          <p:stCondLst>
                                            <p:cond delay="0"/>
                                          </p:stCondLst>
                                        </p:cTn>
                                        <p:tgtEl>
                                          <p:spTgt spid="3">
                                            <p:txEl>
                                              <p:pRg st="2" end="2"/>
                                            </p:txEl>
                                          </p:spTgt>
                                        </p:tgtEl>
                                        <p:attrNameLst>
                                          <p:attrName>ppt_x</p:attrName>
                                        </p:attrNameLst>
                                      </p:cBhvr>
                                      <p:tavLst>
                                        <p:tav tm="0">
                                          <p:val>
                                            <p:strVal val="#ppt_x+.4"/>
                                          </p:val>
                                        </p:tav>
                                        <p:tav tm="100000">
                                          <p:val>
                                            <p:strVal val="#ppt_x"/>
                                          </p:val>
                                        </p:tav>
                                      </p:tavLst>
                                    </p:anim>
                                    <p:anim calcmode="lin" valueType="num">
                                      <p:cBhvr>
                                        <p:cTn id="51" dur="500" decel="50000" fill="hold">
                                          <p:stCondLst>
                                            <p:cond delay="0"/>
                                          </p:stCondLst>
                                        </p:cTn>
                                        <p:tgtEl>
                                          <p:spTgt spid="3">
                                            <p:txEl>
                                              <p:pRg st="2" end="2"/>
                                            </p:txEl>
                                          </p:spTgt>
                                        </p:tgtEl>
                                        <p:attrNameLst>
                                          <p:attrName>ppt_y</p:attrName>
                                        </p:attrNameLst>
                                      </p:cBhvr>
                                      <p:tavLst>
                                        <p:tav tm="0">
                                          <p:val>
                                            <p:strVal val="#ppt_y-.2"/>
                                          </p:val>
                                        </p:tav>
                                        <p:tav tm="100000">
                                          <p:val>
                                            <p:strVal val="#ppt_y+.1"/>
                                          </p:val>
                                        </p:tav>
                                      </p:tavLst>
                                    </p:anim>
                                    <p:anim calcmode="lin" valueType="num">
                                      <p:cBhvr>
                                        <p:cTn id="52" dur="500" accel="50000" fill="hold">
                                          <p:stCondLst>
                                            <p:cond delay="500"/>
                                          </p:stCondLst>
                                        </p:cTn>
                                        <p:tgtEl>
                                          <p:spTgt spid="3">
                                            <p:txEl>
                                              <p:pRg st="2" end="2"/>
                                            </p:txEl>
                                          </p:spTgt>
                                        </p:tgtEl>
                                        <p:attrNameLst>
                                          <p:attrName>ppt_y</p:attrName>
                                        </p:attrNameLst>
                                      </p:cBhvr>
                                      <p:tavLst>
                                        <p:tav tm="0">
                                          <p:val>
                                            <p:strVal val="#ppt_y+.1"/>
                                          </p:val>
                                        </p:tav>
                                        <p:tav tm="100000">
                                          <p:val>
                                            <p:strVal val="#ppt_y"/>
                                          </p:val>
                                        </p:tav>
                                      </p:tavLst>
                                    </p:anim>
                                    <p:animEffect transition="in" filter="fade">
                                      <p:cBhvr>
                                        <p:cTn id="53" dur="1000" decel="50000">
                                          <p:stCondLst>
                                            <p:cond delay="0"/>
                                          </p:stCondLst>
                                        </p:cTn>
                                        <p:tgtEl>
                                          <p:spTgt spid="3">
                                            <p:txEl>
                                              <p:pRg st="2" end="2"/>
                                            </p:txEl>
                                          </p:spTgt>
                                        </p:tgtEl>
                                      </p:cBhvr>
                                    </p:animEffect>
                                  </p:childTnLst>
                                </p:cTn>
                              </p:par>
                            </p:childTnLst>
                          </p:cTn>
                        </p:par>
                        <p:par>
                          <p:cTn id="54" fill="hold">
                            <p:stCondLst>
                              <p:cond delay="4700"/>
                            </p:stCondLst>
                            <p:childTnLst>
                              <p:par>
                                <p:cTn id="55" presetID="25" presetClass="entr" presetSubtype="0" fill="hold" nodeType="afterEffect">
                                  <p:stCondLst>
                                    <p:cond delay="0"/>
                                  </p:stCondLst>
                                  <p:childTnLst>
                                    <p:set>
                                      <p:cBhvr>
                                        <p:cTn id="56" dur="1" fill="hold">
                                          <p:stCondLst>
                                            <p:cond delay="0"/>
                                          </p:stCondLst>
                                        </p:cTn>
                                        <p:tgtEl>
                                          <p:spTgt spid="3">
                                            <p:txEl>
                                              <p:pRg st="3" end="3"/>
                                            </p:txEl>
                                          </p:spTgt>
                                        </p:tgtEl>
                                        <p:attrNameLst>
                                          <p:attrName>style.visibility</p:attrName>
                                        </p:attrNameLst>
                                      </p:cBhvr>
                                      <p:to>
                                        <p:strVal val="visible"/>
                                      </p:to>
                                    </p:set>
                                    <p:anim calcmode="lin" valueType="num">
                                      <p:cBhvr>
                                        <p:cTn id="57" dur="500" decel="50000" fill="hold">
                                          <p:stCondLst>
                                            <p:cond delay="0"/>
                                          </p:stCondLst>
                                        </p:cTn>
                                        <p:tgtEl>
                                          <p:spTgt spid="3">
                                            <p:txEl>
                                              <p:pRg st="3" end="3"/>
                                            </p:txEl>
                                          </p:spTgt>
                                        </p:tgtEl>
                                        <p:attrNameLst>
                                          <p:attrName>style.rotation</p:attrName>
                                        </p:attrNameLst>
                                      </p:cBhvr>
                                      <p:tavLst>
                                        <p:tav tm="0">
                                          <p:val>
                                            <p:fltVal val="-90"/>
                                          </p:val>
                                        </p:tav>
                                        <p:tav tm="100000">
                                          <p:val>
                                            <p:fltVal val="0"/>
                                          </p:val>
                                        </p:tav>
                                      </p:tavLst>
                                    </p:anim>
                                    <p:anim calcmode="lin" valueType="num">
                                      <p:cBhvr>
                                        <p:cTn id="58" dur="500" decel="50000" fill="hold">
                                          <p:stCondLst>
                                            <p:cond delay="0"/>
                                          </p:stCondLst>
                                        </p:cTn>
                                        <p:tgtEl>
                                          <p:spTgt spid="3">
                                            <p:txEl>
                                              <p:pRg st="3" end="3"/>
                                            </p:txEl>
                                          </p:spTgt>
                                        </p:tgtEl>
                                        <p:attrNameLst>
                                          <p:attrName>ppt_w</p:attrName>
                                        </p:attrNameLst>
                                      </p:cBhvr>
                                      <p:tavLst>
                                        <p:tav tm="0">
                                          <p:val>
                                            <p:strVal val="#ppt_w"/>
                                          </p:val>
                                        </p:tav>
                                        <p:tav tm="100000">
                                          <p:val>
                                            <p:strVal val="#ppt_w*.05"/>
                                          </p:val>
                                        </p:tav>
                                      </p:tavLst>
                                    </p:anim>
                                    <p:anim calcmode="lin" valueType="num">
                                      <p:cBhvr>
                                        <p:cTn id="59" dur="500" accel="50000" fill="hold">
                                          <p:stCondLst>
                                            <p:cond delay="500"/>
                                          </p:stCondLst>
                                        </p:cTn>
                                        <p:tgtEl>
                                          <p:spTgt spid="3">
                                            <p:txEl>
                                              <p:pRg st="3" end="3"/>
                                            </p:txEl>
                                          </p:spTgt>
                                        </p:tgtEl>
                                        <p:attrNameLst>
                                          <p:attrName>ppt_w</p:attrName>
                                        </p:attrNameLst>
                                      </p:cBhvr>
                                      <p:tavLst>
                                        <p:tav tm="0">
                                          <p:val>
                                            <p:strVal val="#ppt_w*.05"/>
                                          </p:val>
                                        </p:tav>
                                        <p:tav tm="100000">
                                          <p:val>
                                            <p:strVal val="#ppt_w"/>
                                          </p:val>
                                        </p:tav>
                                      </p:tavLst>
                                    </p:anim>
                                    <p:anim calcmode="lin" valueType="num">
                                      <p:cBhvr>
                                        <p:cTn id="60" dur="1000" fill="hold"/>
                                        <p:tgtEl>
                                          <p:spTgt spid="3">
                                            <p:txEl>
                                              <p:pRg st="3" end="3"/>
                                            </p:txEl>
                                          </p:spTgt>
                                        </p:tgtEl>
                                        <p:attrNameLst>
                                          <p:attrName>ppt_h</p:attrName>
                                        </p:attrNameLst>
                                      </p:cBhvr>
                                      <p:tavLst>
                                        <p:tav tm="0">
                                          <p:val>
                                            <p:strVal val="#ppt_h"/>
                                          </p:val>
                                        </p:tav>
                                        <p:tav tm="100000">
                                          <p:val>
                                            <p:strVal val="#ppt_h"/>
                                          </p:val>
                                        </p:tav>
                                      </p:tavLst>
                                    </p:anim>
                                    <p:anim calcmode="lin" valueType="num">
                                      <p:cBhvr>
                                        <p:cTn id="61" dur="500" decel="50000" fill="hold">
                                          <p:stCondLst>
                                            <p:cond delay="0"/>
                                          </p:stCondLst>
                                        </p:cTn>
                                        <p:tgtEl>
                                          <p:spTgt spid="3">
                                            <p:txEl>
                                              <p:pRg st="3" end="3"/>
                                            </p:txEl>
                                          </p:spTgt>
                                        </p:tgtEl>
                                        <p:attrNameLst>
                                          <p:attrName>ppt_x</p:attrName>
                                        </p:attrNameLst>
                                      </p:cBhvr>
                                      <p:tavLst>
                                        <p:tav tm="0">
                                          <p:val>
                                            <p:strVal val="#ppt_x+.4"/>
                                          </p:val>
                                        </p:tav>
                                        <p:tav tm="100000">
                                          <p:val>
                                            <p:strVal val="#ppt_x"/>
                                          </p:val>
                                        </p:tav>
                                      </p:tavLst>
                                    </p:anim>
                                    <p:anim calcmode="lin" valueType="num">
                                      <p:cBhvr>
                                        <p:cTn id="62" dur="500" decel="50000" fill="hold">
                                          <p:stCondLst>
                                            <p:cond delay="0"/>
                                          </p:stCondLst>
                                        </p:cTn>
                                        <p:tgtEl>
                                          <p:spTgt spid="3">
                                            <p:txEl>
                                              <p:pRg st="3" end="3"/>
                                            </p:txEl>
                                          </p:spTgt>
                                        </p:tgtEl>
                                        <p:attrNameLst>
                                          <p:attrName>ppt_y</p:attrName>
                                        </p:attrNameLst>
                                      </p:cBhvr>
                                      <p:tavLst>
                                        <p:tav tm="0">
                                          <p:val>
                                            <p:strVal val="#ppt_y-.2"/>
                                          </p:val>
                                        </p:tav>
                                        <p:tav tm="100000">
                                          <p:val>
                                            <p:strVal val="#ppt_y+.1"/>
                                          </p:val>
                                        </p:tav>
                                      </p:tavLst>
                                    </p:anim>
                                    <p:anim calcmode="lin" valueType="num">
                                      <p:cBhvr>
                                        <p:cTn id="63" dur="500" accel="50000" fill="hold">
                                          <p:stCondLst>
                                            <p:cond delay="500"/>
                                          </p:stCondLst>
                                        </p:cTn>
                                        <p:tgtEl>
                                          <p:spTgt spid="3">
                                            <p:txEl>
                                              <p:pRg st="3" end="3"/>
                                            </p:txEl>
                                          </p:spTgt>
                                        </p:tgtEl>
                                        <p:attrNameLst>
                                          <p:attrName>ppt_y</p:attrName>
                                        </p:attrNameLst>
                                      </p:cBhvr>
                                      <p:tavLst>
                                        <p:tav tm="0">
                                          <p:val>
                                            <p:strVal val="#ppt_y+.1"/>
                                          </p:val>
                                        </p:tav>
                                        <p:tav tm="100000">
                                          <p:val>
                                            <p:strVal val="#ppt_y"/>
                                          </p:val>
                                        </p:tav>
                                      </p:tavLst>
                                    </p:anim>
                                    <p:animEffect transition="in" filter="fade">
                                      <p:cBhvr>
                                        <p:cTn id="64" dur="1000" decel="50000">
                                          <p:stCondLst>
                                            <p:cond delay="0"/>
                                          </p:stCondLst>
                                        </p:cTn>
                                        <p:tgtEl>
                                          <p:spTgt spid="3">
                                            <p:txEl>
                                              <p:pRg st="3" end="3"/>
                                            </p:txEl>
                                          </p:spTgt>
                                        </p:tgtEl>
                                      </p:cBhvr>
                                    </p:animEffect>
                                  </p:childTnLst>
                                </p:cTn>
                              </p:par>
                            </p:childTnLst>
                          </p:cTn>
                        </p:par>
                        <p:par>
                          <p:cTn id="65" fill="hold">
                            <p:stCondLst>
                              <p:cond delay="5700"/>
                            </p:stCondLst>
                            <p:childTnLst>
                              <p:par>
                                <p:cTn id="66" presetID="25" presetClass="entr" presetSubtype="0" fill="hold" nodeType="afterEffect">
                                  <p:stCondLst>
                                    <p:cond delay="0"/>
                                  </p:stCondLst>
                                  <p:childTnLst>
                                    <p:set>
                                      <p:cBhvr>
                                        <p:cTn id="67" dur="1" fill="hold">
                                          <p:stCondLst>
                                            <p:cond delay="0"/>
                                          </p:stCondLst>
                                        </p:cTn>
                                        <p:tgtEl>
                                          <p:spTgt spid="3">
                                            <p:txEl>
                                              <p:pRg st="4" end="4"/>
                                            </p:txEl>
                                          </p:spTgt>
                                        </p:tgtEl>
                                        <p:attrNameLst>
                                          <p:attrName>style.visibility</p:attrName>
                                        </p:attrNameLst>
                                      </p:cBhvr>
                                      <p:to>
                                        <p:strVal val="visible"/>
                                      </p:to>
                                    </p:set>
                                    <p:anim calcmode="lin" valueType="num">
                                      <p:cBhvr>
                                        <p:cTn id="68" dur="500" decel="50000" fill="hold">
                                          <p:stCondLst>
                                            <p:cond delay="0"/>
                                          </p:stCondLst>
                                        </p:cTn>
                                        <p:tgtEl>
                                          <p:spTgt spid="3">
                                            <p:txEl>
                                              <p:pRg st="4" end="4"/>
                                            </p:txEl>
                                          </p:spTgt>
                                        </p:tgtEl>
                                        <p:attrNameLst>
                                          <p:attrName>style.rotation</p:attrName>
                                        </p:attrNameLst>
                                      </p:cBhvr>
                                      <p:tavLst>
                                        <p:tav tm="0">
                                          <p:val>
                                            <p:fltVal val="-90"/>
                                          </p:val>
                                        </p:tav>
                                        <p:tav tm="100000">
                                          <p:val>
                                            <p:fltVal val="0"/>
                                          </p:val>
                                        </p:tav>
                                      </p:tavLst>
                                    </p:anim>
                                    <p:anim calcmode="lin" valueType="num">
                                      <p:cBhvr>
                                        <p:cTn id="69" dur="500" decel="50000" fill="hold">
                                          <p:stCondLst>
                                            <p:cond delay="0"/>
                                          </p:stCondLst>
                                        </p:cTn>
                                        <p:tgtEl>
                                          <p:spTgt spid="3">
                                            <p:txEl>
                                              <p:pRg st="4" end="4"/>
                                            </p:txEl>
                                          </p:spTgt>
                                        </p:tgtEl>
                                        <p:attrNameLst>
                                          <p:attrName>ppt_w</p:attrName>
                                        </p:attrNameLst>
                                      </p:cBhvr>
                                      <p:tavLst>
                                        <p:tav tm="0">
                                          <p:val>
                                            <p:strVal val="#ppt_w"/>
                                          </p:val>
                                        </p:tav>
                                        <p:tav tm="100000">
                                          <p:val>
                                            <p:strVal val="#ppt_w*.05"/>
                                          </p:val>
                                        </p:tav>
                                      </p:tavLst>
                                    </p:anim>
                                    <p:anim calcmode="lin" valueType="num">
                                      <p:cBhvr>
                                        <p:cTn id="70" dur="500" accel="50000" fill="hold">
                                          <p:stCondLst>
                                            <p:cond delay="500"/>
                                          </p:stCondLst>
                                        </p:cTn>
                                        <p:tgtEl>
                                          <p:spTgt spid="3">
                                            <p:txEl>
                                              <p:pRg st="4" end="4"/>
                                            </p:txEl>
                                          </p:spTgt>
                                        </p:tgtEl>
                                        <p:attrNameLst>
                                          <p:attrName>ppt_w</p:attrName>
                                        </p:attrNameLst>
                                      </p:cBhvr>
                                      <p:tavLst>
                                        <p:tav tm="0">
                                          <p:val>
                                            <p:strVal val="#ppt_w*.05"/>
                                          </p:val>
                                        </p:tav>
                                        <p:tav tm="100000">
                                          <p:val>
                                            <p:strVal val="#ppt_w"/>
                                          </p:val>
                                        </p:tav>
                                      </p:tavLst>
                                    </p:anim>
                                    <p:anim calcmode="lin" valueType="num">
                                      <p:cBhvr>
                                        <p:cTn id="71" dur="1000" fill="hold"/>
                                        <p:tgtEl>
                                          <p:spTgt spid="3">
                                            <p:txEl>
                                              <p:pRg st="4" end="4"/>
                                            </p:txEl>
                                          </p:spTgt>
                                        </p:tgtEl>
                                        <p:attrNameLst>
                                          <p:attrName>ppt_h</p:attrName>
                                        </p:attrNameLst>
                                      </p:cBhvr>
                                      <p:tavLst>
                                        <p:tav tm="0">
                                          <p:val>
                                            <p:strVal val="#ppt_h"/>
                                          </p:val>
                                        </p:tav>
                                        <p:tav tm="100000">
                                          <p:val>
                                            <p:strVal val="#ppt_h"/>
                                          </p:val>
                                        </p:tav>
                                      </p:tavLst>
                                    </p:anim>
                                    <p:anim calcmode="lin" valueType="num">
                                      <p:cBhvr>
                                        <p:cTn id="72" dur="500" decel="50000" fill="hold">
                                          <p:stCondLst>
                                            <p:cond delay="0"/>
                                          </p:stCondLst>
                                        </p:cTn>
                                        <p:tgtEl>
                                          <p:spTgt spid="3">
                                            <p:txEl>
                                              <p:pRg st="4" end="4"/>
                                            </p:txEl>
                                          </p:spTgt>
                                        </p:tgtEl>
                                        <p:attrNameLst>
                                          <p:attrName>ppt_x</p:attrName>
                                        </p:attrNameLst>
                                      </p:cBhvr>
                                      <p:tavLst>
                                        <p:tav tm="0">
                                          <p:val>
                                            <p:strVal val="#ppt_x+.4"/>
                                          </p:val>
                                        </p:tav>
                                        <p:tav tm="100000">
                                          <p:val>
                                            <p:strVal val="#ppt_x"/>
                                          </p:val>
                                        </p:tav>
                                      </p:tavLst>
                                    </p:anim>
                                    <p:anim calcmode="lin" valueType="num">
                                      <p:cBhvr>
                                        <p:cTn id="73" dur="500" decel="50000" fill="hold">
                                          <p:stCondLst>
                                            <p:cond delay="0"/>
                                          </p:stCondLst>
                                        </p:cTn>
                                        <p:tgtEl>
                                          <p:spTgt spid="3">
                                            <p:txEl>
                                              <p:pRg st="4" end="4"/>
                                            </p:txEl>
                                          </p:spTgt>
                                        </p:tgtEl>
                                        <p:attrNameLst>
                                          <p:attrName>ppt_y</p:attrName>
                                        </p:attrNameLst>
                                      </p:cBhvr>
                                      <p:tavLst>
                                        <p:tav tm="0">
                                          <p:val>
                                            <p:strVal val="#ppt_y-.2"/>
                                          </p:val>
                                        </p:tav>
                                        <p:tav tm="100000">
                                          <p:val>
                                            <p:strVal val="#ppt_y+.1"/>
                                          </p:val>
                                        </p:tav>
                                      </p:tavLst>
                                    </p:anim>
                                    <p:anim calcmode="lin" valueType="num">
                                      <p:cBhvr>
                                        <p:cTn id="74" dur="500" accel="50000" fill="hold">
                                          <p:stCondLst>
                                            <p:cond delay="500"/>
                                          </p:stCondLst>
                                        </p:cTn>
                                        <p:tgtEl>
                                          <p:spTgt spid="3">
                                            <p:txEl>
                                              <p:pRg st="4" end="4"/>
                                            </p:txEl>
                                          </p:spTgt>
                                        </p:tgtEl>
                                        <p:attrNameLst>
                                          <p:attrName>ppt_y</p:attrName>
                                        </p:attrNameLst>
                                      </p:cBhvr>
                                      <p:tavLst>
                                        <p:tav tm="0">
                                          <p:val>
                                            <p:strVal val="#ppt_y+.1"/>
                                          </p:val>
                                        </p:tav>
                                        <p:tav tm="100000">
                                          <p:val>
                                            <p:strVal val="#ppt_y"/>
                                          </p:val>
                                        </p:tav>
                                      </p:tavLst>
                                    </p:anim>
                                    <p:animEffect transition="in" filter="fade">
                                      <p:cBhvr>
                                        <p:cTn id="75" dur="1000" decel="50000">
                                          <p:stCondLst>
                                            <p:cond delay="0"/>
                                          </p:stCondLst>
                                        </p:cTn>
                                        <p:tgtEl>
                                          <p:spTgt spid="3">
                                            <p:txEl>
                                              <p:pRg st="4" end="4"/>
                                            </p:txEl>
                                          </p:spTgt>
                                        </p:tgtEl>
                                      </p:cBhvr>
                                    </p:animEffect>
                                  </p:childTnLst>
                                </p:cTn>
                              </p:par>
                            </p:childTnLst>
                          </p:cTn>
                        </p:par>
                        <p:par>
                          <p:cTn id="76" fill="hold">
                            <p:stCondLst>
                              <p:cond delay="6700"/>
                            </p:stCondLst>
                            <p:childTnLst>
                              <p:par>
                                <p:cTn id="77" presetID="25" presetClass="entr" presetSubtype="0" fill="hold" nodeType="afterEffect">
                                  <p:stCondLst>
                                    <p:cond delay="0"/>
                                  </p:stCondLst>
                                  <p:childTnLst>
                                    <p:set>
                                      <p:cBhvr>
                                        <p:cTn id="78" dur="1" fill="hold">
                                          <p:stCondLst>
                                            <p:cond delay="0"/>
                                          </p:stCondLst>
                                        </p:cTn>
                                        <p:tgtEl>
                                          <p:spTgt spid="3">
                                            <p:txEl>
                                              <p:pRg st="5" end="5"/>
                                            </p:txEl>
                                          </p:spTgt>
                                        </p:tgtEl>
                                        <p:attrNameLst>
                                          <p:attrName>style.visibility</p:attrName>
                                        </p:attrNameLst>
                                      </p:cBhvr>
                                      <p:to>
                                        <p:strVal val="visible"/>
                                      </p:to>
                                    </p:set>
                                    <p:anim calcmode="lin" valueType="num">
                                      <p:cBhvr>
                                        <p:cTn id="79" dur="500" decel="50000" fill="hold">
                                          <p:stCondLst>
                                            <p:cond delay="0"/>
                                          </p:stCondLst>
                                        </p:cTn>
                                        <p:tgtEl>
                                          <p:spTgt spid="3">
                                            <p:txEl>
                                              <p:pRg st="5" end="5"/>
                                            </p:txEl>
                                          </p:spTgt>
                                        </p:tgtEl>
                                        <p:attrNameLst>
                                          <p:attrName>style.rotation</p:attrName>
                                        </p:attrNameLst>
                                      </p:cBhvr>
                                      <p:tavLst>
                                        <p:tav tm="0">
                                          <p:val>
                                            <p:fltVal val="-90"/>
                                          </p:val>
                                        </p:tav>
                                        <p:tav tm="100000">
                                          <p:val>
                                            <p:fltVal val="0"/>
                                          </p:val>
                                        </p:tav>
                                      </p:tavLst>
                                    </p:anim>
                                    <p:anim calcmode="lin" valueType="num">
                                      <p:cBhvr>
                                        <p:cTn id="80" dur="500" decel="50000" fill="hold">
                                          <p:stCondLst>
                                            <p:cond delay="0"/>
                                          </p:stCondLst>
                                        </p:cTn>
                                        <p:tgtEl>
                                          <p:spTgt spid="3">
                                            <p:txEl>
                                              <p:pRg st="5" end="5"/>
                                            </p:txEl>
                                          </p:spTgt>
                                        </p:tgtEl>
                                        <p:attrNameLst>
                                          <p:attrName>ppt_w</p:attrName>
                                        </p:attrNameLst>
                                      </p:cBhvr>
                                      <p:tavLst>
                                        <p:tav tm="0">
                                          <p:val>
                                            <p:strVal val="#ppt_w"/>
                                          </p:val>
                                        </p:tav>
                                        <p:tav tm="100000">
                                          <p:val>
                                            <p:strVal val="#ppt_w*.05"/>
                                          </p:val>
                                        </p:tav>
                                      </p:tavLst>
                                    </p:anim>
                                    <p:anim calcmode="lin" valueType="num">
                                      <p:cBhvr>
                                        <p:cTn id="81" dur="500" accel="50000" fill="hold">
                                          <p:stCondLst>
                                            <p:cond delay="500"/>
                                          </p:stCondLst>
                                        </p:cTn>
                                        <p:tgtEl>
                                          <p:spTgt spid="3">
                                            <p:txEl>
                                              <p:pRg st="5" end="5"/>
                                            </p:txEl>
                                          </p:spTgt>
                                        </p:tgtEl>
                                        <p:attrNameLst>
                                          <p:attrName>ppt_w</p:attrName>
                                        </p:attrNameLst>
                                      </p:cBhvr>
                                      <p:tavLst>
                                        <p:tav tm="0">
                                          <p:val>
                                            <p:strVal val="#ppt_w*.05"/>
                                          </p:val>
                                        </p:tav>
                                        <p:tav tm="100000">
                                          <p:val>
                                            <p:strVal val="#ppt_w"/>
                                          </p:val>
                                        </p:tav>
                                      </p:tavLst>
                                    </p:anim>
                                    <p:anim calcmode="lin" valueType="num">
                                      <p:cBhvr>
                                        <p:cTn id="82" dur="1000" fill="hold"/>
                                        <p:tgtEl>
                                          <p:spTgt spid="3">
                                            <p:txEl>
                                              <p:pRg st="5" end="5"/>
                                            </p:txEl>
                                          </p:spTgt>
                                        </p:tgtEl>
                                        <p:attrNameLst>
                                          <p:attrName>ppt_h</p:attrName>
                                        </p:attrNameLst>
                                      </p:cBhvr>
                                      <p:tavLst>
                                        <p:tav tm="0">
                                          <p:val>
                                            <p:strVal val="#ppt_h"/>
                                          </p:val>
                                        </p:tav>
                                        <p:tav tm="100000">
                                          <p:val>
                                            <p:strVal val="#ppt_h"/>
                                          </p:val>
                                        </p:tav>
                                      </p:tavLst>
                                    </p:anim>
                                    <p:anim calcmode="lin" valueType="num">
                                      <p:cBhvr>
                                        <p:cTn id="83" dur="500" decel="50000" fill="hold">
                                          <p:stCondLst>
                                            <p:cond delay="0"/>
                                          </p:stCondLst>
                                        </p:cTn>
                                        <p:tgtEl>
                                          <p:spTgt spid="3">
                                            <p:txEl>
                                              <p:pRg st="5" end="5"/>
                                            </p:txEl>
                                          </p:spTgt>
                                        </p:tgtEl>
                                        <p:attrNameLst>
                                          <p:attrName>ppt_x</p:attrName>
                                        </p:attrNameLst>
                                      </p:cBhvr>
                                      <p:tavLst>
                                        <p:tav tm="0">
                                          <p:val>
                                            <p:strVal val="#ppt_x+.4"/>
                                          </p:val>
                                        </p:tav>
                                        <p:tav tm="100000">
                                          <p:val>
                                            <p:strVal val="#ppt_x"/>
                                          </p:val>
                                        </p:tav>
                                      </p:tavLst>
                                    </p:anim>
                                    <p:anim calcmode="lin" valueType="num">
                                      <p:cBhvr>
                                        <p:cTn id="84" dur="500" decel="50000" fill="hold">
                                          <p:stCondLst>
                                            <p:cond delay="0"/>
                                          </p:stCondLst>
                                        </p:cTn>
                                        <p:tgtEl>
                                          <p:spTgt spid="3">
                                            <p:txEl>
                                              <p:pRg st="5" end="5"/>
                                            </p:txEl>
                                          </p:spTgt>
                                        </p:tgtEl>
                                        <p:attrNameLst>
                                          <p:attrName>ppt_y</p:attrName>
                                        </p:attrNameLst>
                                      </p:cBhvr>
                                      <p:tavLst>
                                        <p:tav tm="0">
                                          <p:val>
                                            <p:strVal val="#ppt_y-.2"/>
                                          </p:val>
                                        </p:tav>
                                        <p:tav tm="100000">
                                          <p:val>
                                            <p:strVal val="#ppt_y+.1"/>
                                          </p:val>
                                        </p:tav>
                                      </p:tavLst>
                                    </p:anim>
                                    <p:anim calcmode="lin" valueType="num">
                                      <p:cBhvr>
                                        <p:cTn id="85" dur="500" accel="50000" fill="hold">
                                          <p:stCondLst>
                                            <p:cond delay="500"/>
                                          </p:stCondLst>
                                        </p:cTn>
                                        <p:tgtEl>
                                          <p:spTgt spid="3">
                                            <p:txEl>
                                              <p:pRg st="5" end="5"/>
                                            </p:txEl>
                                          </p:spTgt>
                                        </p:tgtEl>
                                        <p:attrNameLst>
                                          <p:attrName>ppt_y</p:attrName>
                                        </p:attrNameLst>
                                      </p:cBhvr>
                                      <p:tavLst>
                                        <p:tav tm="0">
                                          <p:val>
                                            <p:strVal val="#ppt_y+.1"/>
                                          </p:val>
                                        </p:tav>
                                        <p:tav tm="100000">
                                          <p:val>
                                            <p:strVal val="#ppt_y"/>
                                          </p:val>
                                        </p:tav>
                                      </p:tavLst>
                                    </p:anim>
                                    <p:animEffect transition="in" filter="fade">
                                      <p:cBhvr>
                                        <p:cTn id="86" dur="1000" decel="50000">
                                          <p:stCondLst>
                                            <p:cond delay="0"/>
                                          </p:stCondLst>
                                        </p:cTn>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3376622"/>
          </a:xfrm>
        </p:spPr>
        <p:txBody>
          <a:bodyPr anchor="b">
            <a:normAutofit/>
          </a:bodyPr>
          <a:lstStyle/>
          <a:p>
            <a:r>
              <a:rPr lang="en-US" sz="2400" dirty="0">
                <a:solidFill>
                  <a:schemeClr val="bg1">
                    <a:alpha val="60000"/>
                  </a:schemeClr>
                </a:solidFill>
                <a:latin typeface="Chalkduster" panose="03050602040202020205" pitchFamily="66" charset="77"/>
              </a:rPr>
              <a:t>This is the page after we successfully registered for the competition the winners of the competition are shown.</a:t>
            </a:r>
          </a:p>
        </p:txBody>
      </p:sp>
      <p:pic>
        <p:nvPicPr>
          <p:cNvPr id="6" name="Picture 5" descr="Graphical user interface, text, application, website&#10;&#10;Description automatically generated">
            <a:extLst>
              <a:ext uri="{FF2B5EF4-FFF2-40B4-BE49-F238E27FC236}">
                <a16:creationId xmlns:a16="http://schemas.microsoft.com/office/drawing/2014/main" id="{984F19BB-809D-7B19-CE7A-EA29AB0B6689}"/>
              </a:ext>
            </a:extLst>
          </p:cNvPr>
          <p:cNvPicPr>
            <a:picLocks noChangeAspect="1"/>
          </p:cNvPicPr>
          <p:nvPr/>
        </p:nvPicPr>
        <p:blipFill>
          <a:blip r:embed="rId3"/>
          <a:stretch>
            <a:fillRect/>
          </a:stretch>
        </p:blipFill>
        <p:spPr>
          <a:xfrm>
            <a:off x="8852667" y="-4"/>
            <a:ext cx="3339333" cy="6858000"/>
          </a:xfrm>
          <a:prstGeom prst="rect">
            <a:avLst/>
          </a:prstGeom>
        </p:spPr>
      </p:pic>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4"/>
          <a:stretch>
            <a:fillRect/>
          </a:stretch>
        </p:blipFill>
        <p:spPr>
          <a:xfrm>
            <a:off x="0" y="-4"/>
            <a:ext cx="919162" cy="919162"/>
          </a:xfrm>
          <a:prstGeom prst="rect">
            <a:avLst/>
          </a:prstGeom>
        </p:spPr>
      </p:pic>
    </p:spTree>
    <p:extLst>
      <p:ext uri="{BB962C8B-B14F-4D97-AF65-F5344CB8AC3E}">
        <p14:creationId xmlns:p14="http://schemas.microsoft.com/office/powerpoint/2010/main" val="980500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3239462"/>
          </a:xfrm>
        </p:spPr>
        <p:txBody>
          <a:bodyPr anchor="b">
            <a:normAutofit/>
          </a:bodyPr>
          <a:lstStyle/>
          <a:p>
            <a:r>
              <a:rPr lang="en-US" sz="2400" dirty="0">
                <a:solidFill>
                  <a:schemeClr val="bg1">
                    <a:alpha val="60000"/>
                  </a:schemeClr>
                </a:solidFill>
                <a:latin typeface="Chalkduster" panose="03050602040202020205" pitchFamily="66" charset="77"/>
              </a:rPr>
              <a:t>This is our dashboard.</a:t>
            </a:r>
            <a:br>
              <a:rPr lang="en-US" sz="2400" dirty="0">
                <a:solidFill>
                  <a:schemeClr val="bg1">
                    <a:alpha val="60000"/>
                  </a:schemeClr>
                </a:solidFill>
                <a:latin typeface="Chalkduster" panose="03050602040202020205" pitchFamily="66" charset="77"/>
              </a:rPr>
            </a:br>
            <a:r>
              <a:rPr lang="en-US" sz="2400" dirty="0">
                <a:solidFill>
                  <a:schemeClr val="bg1">
                    <a:alpha val="60000"/>
                  </a:schemeClr>
                </a:solidFill>
                <a:latin typeface="Chalkduster" panose="03050602040202020205" pitchFamily="66" charset="77"/>
              </a:rPr>
              <a:t>Under the free competition tab one can find competitions that have no entry fee</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2168" y="0"/>
            <a:ext cx="919162" cy="919162"/>
          </a:xfrm>
          <a:prstGeom prst="rect">
            <a:avLst/>
          </a:prstGeom>
        </p:spPr>
      </p:pic>
      <p:pic>
        <p:nvPicPr>
          <p:cNvPr id="6" name="Picture 5" descr="A picture containing graphical user interface&#10;&#10;Description automatically generated">
            <a:extLst>
              <a:ext uri="{FF2B5EF4-FFF2-40B4-BE49-F238E27FC236}">
                <a16:creationId xmlns:a16="http://schemas.microsoft.com/office/drawing/2014/main" id="{A883C0CE-06B4-5A1C-24B3-A96EF1239B80}"/>
              </a:ext>
            </a:extLst>
          </p:cNvPr>
          <p:cNvPicPr>
            <a:picLocks noChangeAspect="1"/>
          </p:cNvPicPr>
          <p:nvPr/>
        </p:nvPicPr>
        <p:blipFill>
          <a:blip r:embed="rId4"/>
          <a:stretch>
            <a:fillRect/>
          </a:stretch>
        </p:blipFill>
        <p:spPr>
          <a:xfrm>
            <a:off x="8841473" y="0"/>
            <a:ext cx="3369718" cy="6858000"/>
          </a:xfrm>
          <a:prstGeom prst="rect">
            <a:avLst/>
          </a:prstGeom>
        </p:spPr>
      </p:pic>
    </p:spTree>
    <p:extLst>
      <p:ext uri="{BB962C8B-B14F-4D97-AF65-F5344CB8AC3E}">
        <p14:creationId xmlns:p14="http://schemas.microsoft.com/office/powerpoint/2010/main" val="363283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3041342"/>
          </a:xfrm>
        </p:spPr>
        <p:txBody>
          <a:bodyPr anchor="b">
            <a:normAutofit/>
          </a:bodyPr>
          <a:lstStyle/>
          <a:p>
            <a:r>
              <a:rPr lang="en-US" sz="2400" dirty="0">
                <a:solidFill>
                  <a:schemeClr val="bg1">
                    <a:alpha val="60000"/>
                  </a:schemeClr>
                </a:solidFill>
                <a:latin typeface="Chalkduster" panose="03050602040202020205" pitchFamily="66" charset="77"/>
              </a:rPr>
              <a:t>This is the registration page of the free competition by filling up some details and uploading the art’s photo.</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53EACE7A-4ACF-D8FA-6A9F-095669FC996F}"/>
              </a:ext>
            </a:extLst>
          </p:cNvPr>
          <p:cNvPicPr>
            <a:picLocks noChangeAspect="1"/>
          </p:cNvPicPr>
          <p:nvPr/>
        </p:nvPicPr>
        <p:blipFill>
          <a:blip r:embed="rId4"/>
          <a:stretch>
            <a:fillRect/>
          </a:stretch>
        </p:blipFill>
        <p:spPr>
          <a:xfrm>
            <a:off x="8351520" y="0"/>
            <a:ext cx="3840460" cy="6858000"/>
          </a:xfrm>
          <a:prstGeom prst="rect">
            <a:avLst/>
          </a:prstGeom>
        </p:spPr>
      </p:pic>
    </p:spTree>
    <p:extLst>
      <p:ext uri="{BB962C8B-B14F-4D97-AF65-F5344CB8AC3E}">
        <p14:creationId xmlns:p14="http://schemas.microsoft.com/office/powerpoint/2010/main" val="1283785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2546309"/>
          </a:xfrm>
        </p:spPr>
        <p:txBody>
          <a:bodyPr anchor="b">
            <a:normAutofit/>
          </a:bodyPr>
          <a:lstStyle/>
          <a:p>
            <a:r>
              <a:rPr lang="en-US" sz="2400" dirty="0">
                <a:solidFill>
                  <a:schemeClr val="bg1">
                    <a:alpha val="60000"/>
                  </a:schemeClr>
                </a:solidFill>
                <a:latin typeface="Chalkduster" panose="03050602040202020205" pitchFamily="66" charset="77"/>
              </a:rPr>
              <a:t>This page opens when one successfully registers for the free competition.</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Graphical user interface, website&#10;&#10;Description automatically generated">
            <a:extLst>
              <a:ext uri="{FF2B5EF4-FFF2-40B4-BE49-F238E27FC236}">
                <a16:creationId xmlns:a16="http://schemas.microsoft.com/office/drawing/2014/main" id="{420FE332-A0CF-7435-77D9-70E0CFB43A07}"/>
              </a:ext>
            </a:extLst>
          </p:cNvPr>
          <p:cNvPicPr>
            <a:picLocks noChangeAspect="1"/>
          </p:cNvPicPr>
          <p:nvPr/>
        </p:nvPicPr>
        <p:blipFill>
          <a:blip r:embed="rId4"/>
          <a:stretch>
            <a:fillRect/>
          </a:stretch>
        </p:blipFill>
        <p:spPr>
          <a:xfrm>
            <a:off x="8212257" y="-15240"/>
            <a:ext cx="3983674" cy="6858000"/>
          </a:xfrm>
          <a:prstGeom prst="rect">
            <a:avLst/>
          </a:prstGeom>
        </p:spPr>
      </p:pic>
    </p:spTree>
    <p:extLst>
      <p:ext uri="{BB962C8B-B14F-4D97-AF65-F5344CB8AC3E}">
        <p14:creationId xmlns:p14="http://schemas.microsoft.com/office/powerpoint/2010/main" val="394854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3391862"/>
          </a:xfrm>
        </p:spPr>
        <p:txBody>
          <a:bodyPr anchor="b">
            <a:normAutofit/>
          </a:bodyPr>
          <a:lstStyle/>
          <a:p>
            <a:r>
              <a:rPr lang="en-US" sz="2400" dirty="0">
                <a:solidFill>
                  <a:schemeClr val="bg1">
                    <a:alpha val="60000"/>
                  </a:schemeClr>
                </a:solidFill>
                <a:latin typeface="Chalkduster" panose="03050602040202020205" pitchFamily="66" charset="77"/>
              </a:rPr>
              <a:t>This is the place order tab under this before placing the order the user have to fill in some details.</a:t>
            </a:r>
            <a:br>
              <a:rPr lang="en-US" sz="2400" dirty="0">
                <a:solidFill>
                  <a:schemeClr val="bg1">
                    <a:alpha val="60000"/>
                  </a:schemeClr>
                </a:solidFill>
                <a:latin typeface="Chalkduster" panose="03050602040202020205" pitchFamily="66" charset="77"/>
              </a:rPr>
            </a:br>
            <a:r>
              <a:rPr lang="en-US" sz="2400" dirty="0">
                <a:solidFill>
                  <a:schemeClr val="bg1">
                    <a:alpha val="60000"/>
                  </a:schemeClr>
                </a:solidFill>
                <a:latin typeface="Chalkduster" panose="03050602040202020205" pitchFamily="66" charset="77"/>
              </a:rPr>
              <a:t>Then directed to the payment gateway.</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34A6F51E-EAF3-A7A6-5141-DCDE4723275C}"/>
              </a:ext>
            </a:extLst>
          </p:cNvPr>
          <p:cNvPicPr>
            <a:picLocks noChangeAspect="1"/>
          </p:cNvPicPr>
          <p:nvPr/>
        </p:nvPicPr>
        <p:blipFill>
          <a:blip r:embed="rId4"/>
          <a:stretch>
            <a:fillRect/>
          </a:stretch>
        </p:blipFill>
        <p:spPr>
          <a:xfrm>
            <a:off x="8722109" y="-4"/>
            <a:ext cx="3469891" cy="6858000"/>
          </a:xfrm>
          <a:prstGeom prst="rect">
            <a:avLst/>
          </a:prstGeom>
        </p:spPr>
      </p:pic>
    </p:spTree>
    <p:extLst>
      <p:ext uri="{BB962C8B-B14F-4D97-AF65-F5344CB8AC3E}">
        <p14:creationId xmlns:p14="http://schemas.microsoft.com/office/powerpoint/2010/main" val="382021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3422342"/>
          </a:xfrm>
        </p:spPr>
        <p:txBody>
          <a:bodyPr anchor="b">
            <a:normAutofit/>
          </a:bodyPr>
          <a:lstStyle/>
          <a:p>
            <a:r>
              <a:rPr lang="en-US" sz="2400" dirty="0">
                <a:solidFill>
                  <a:schemeClr val="bg1">
                    <a:alpha val="60000"/>
                  </a:schemeClr>
                </a:solidFill>
                <a:latin typeface="Chalkduster" panose="03050602040202020205" pitchFamily="66" charset="77"/>
              </a:rPr>
              <a:t>This is the payment API  the user is directed to having various methods of payment.</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8" name="Picture 7" descr="Graphical user interface, application&#10;&#10;Description automatically generated">
            <a:extLst>
              <a:ext uri="{FF2B5EF4-FFF2-40B4-BE49-F238E27FC236}">
                <a16:creationId xmlns:a16="http://schemas.microsoft.com/office/drawing/2014/main" id="{3F6C6986-D5F7-83C7-B3CF-ED2F7A674F2F}"/>
              </a:ext>
            </a:extLst>
          </p:cNvPr>
          <p:cNvPicPr>
            <a:picLocks noChangeAspect="1"/>
          </p:cNvPicPr>
          <p:nvPr/>
        </p:nvPicPr>
        <p:blipFill>
          <a:blip r:embed="rId4"/>
          <a:stretch>
            <a:fillRect/>
          </a:stretch>
        </p:blipFill>
        <p:spPr>
          <a:xfrm>
            <a:off x="8841473" y="0"/>
            <a:ext cx="3369718" cy="6858000"/>
          </a:xfrm>
          <a:prstGeom prst="rect">
            <a:avLst/>
          </a:prstGeom>
        </p:spPr>
      </p:pic>
    </p:spTree>
    <p:extLst>
      <p:ext uri="{BB962C8B-B14F-4D97-AF65-F5344CB8AC3E}">
        <p14:creationId xmlns:p14="http://schemas.microsoft.com/office/powerpoint/2010/main" val="3579846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2546309"/>
          </a:xfrm>
        </p:spPr>
        <p:txBody>
          <a:bodyPr anchor="b">
            <a:normAutofit/>
          </a:bodyPr>
          <a:lstStyle/>
          <a:p>
            <a:r>
              <a:rPr lang="en-US" sz="2400" dirty="0">
                <a:solidFill>
                  <a:schemeClr val="bg1">
                    <a:alpha val="60000"/>
                  </a:schemeClr>
                </a:solidFill>
                <a:latin typeface="Chalkduster" panose="03050602040202020205" pitchFamily="66" charset="77"/>
              </a:rPr>
              <a:t>Here one has to enter his/her </a:t>
            </a:r>
            <a:r>
              <a:rPr lang="en-US" sz="2400" dirty="0" err="1">
                <a:solidFill>
                  <a:schemeClr val="bg1">
                    <a:alpha val="60000"/>
                  </a:schemeClr>
                </a:solidFill>
                <a:latin typeface="Chalkduster" panose="03050602040202020205" pitchFamily="66" charset="77"/>
              </a:rPr>
              <a:t>upi</a:t>
            </a:r>
            <a:r>
              <a:rPr lang="en-US" sz="2400" dirty="0">
                <a:solidFill>
                  <a:schemeClr val="bg1">
                    <a:alpha val="60000"/>
                  </a:schemeClr>
                </a:solidFill>
                <a:latin typeface="Chalkduster" panose="03050602040202020205" pitchFamily="66" charset="77"/>
              </a:rPr>
              <a:t> id.</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Graphical user interface, text, application&#10;&#10;Description automatically generated">
            <a:extLst>
              <a:ext uri="{FF2B5EF4-FFF2-40B4-BE49-F238E27FC236}">
                <a16:creationId xmlns:a16="http://schemas.microsoft.com/office/drawing/2014/main" id="{90066F23-B808-4343-88E3-E2870531D4FC}"/>
              </a:ext>
            </a:extLst>
          </p:cNvPr>
          <p:cNvPicPr>
            <a:picLocks noChangeAspect="1"/>
          </p:cNvPicPr>
          <p:nvPr/>
        </p:nvPicPr>
        <p:blipFill>
          <a:blip r:embed="rId4"/>
          <a:stretch>
            <a:fillRect/>
          </a:stretch>
        </p:blipFill>
        <p:spPr>
          <a:xfrm>
            <a:off x="8841473" y="-4"/>
            <a:ext cx="3363478" cy="6858000"/>
          </a:xfrm>
          <a:prstGeom prst="rect">
            <a:avLst/>
          </a:prstGeom>
        </p:spPr>
      </p:pic>
    </p:spTree>
    <p:extLst>
      <p:ext uri="{BB962C8B-B14F-4D97-AF65-F5344CB8AC3E}">
        <p14:creationId xmlns:p14="http://schemas.microsoft.com/office/powerpoint/2010/main" val="4869045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2546309"/>
          </a:xfrm>
        </p:spPr>
        <p:txBody>
          <a:bodyPr anchor="b">
            <a:normAutofit/>
          </a:bodyPr>
          <a:lstStyle/>
          <a:p>
            <a:r>
              <a:rPr lang="en-US" sz="2400" dirty="0">
                <a:solidFill>
                  <a:schemeClr val="bg1">
                    <a:alpha val="60000"/>
                  </a:schemeClr>
                </a:solidFill>
                <a:latin typeface="Chalkduster" panose="03050602040202020205" pitchFamily="66" charset="77"/>
              </a:rPr>
              <a:t>This is basically the page when the payment is taking place.</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145B13AA-03E7-DAE2-FDC6-08A50C66D197}"/>
              </a:ext>
            </a:extLst>
          </p:cNvPr>
          <p:cNvPicPr>
            <a:picLocks noChangeAspect="1"/>
          </p:cNvPicPr>
          <p:nvPr/>
        </p:nvPicPr>
        <p:blipFill>
          <a:blip r:embed="rId4"/>
          <a:stretch>
            <a:fillRect/>
          </a:stretch>
        </p:blipFill>
        <p:spPr>
          <a:xfrm>
            <a:off x="8841473" y="0"/>
            <a:ext cx="3348098" cy="6858000"/>
          </a:xfrm>
          <a:prstGeom prst="rect">
            <a:avLst/>
          </a:prstGeom>
        </p:spPr>
      </p:pic>
    </p:spTree>
    <p:extLst>
      <p:ext uri="{BB962C8B-B14F-4D97-AF65-F5344CB8AC3E}">
        <p14:creationId xmlns:p14="http://schemas.microsoft.com/office/powerpoint/2010/main" val="3834533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2546309"/>
          </a:xfrm>
        </p:spPr>
        <p:txBody>
          <a:bodyPr anchor="b">
            <a:normAutofit/>
          </a:bodyPr>
          <a:lstStyle/>
          <a:p>
            <a:r>
              <a:rPr lang="en-US" sz="2400" dirty="0">
                <a:solidFill>
                  <a:schemeClr val="bg1">
                    <a:alpha val="60000"/>
                  </a:schemeClr>
                </a:solidFill>
                <a:latin typeface="Chalkduster" panose="03050602040202020205" pitchFamily="66" charset="77"/>
              </a:rPr>
              <a:t>This is the order conformation page.</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Graphical user interface, application, website&#10;&#10;Description automatically generated">
            <a:extLst>
              <a:ext uri="{FF2B5EF4-FFF2-40B4-BE49-F238E27FC236}">
                <a16:creationId xmlns:a16="http://schemas.microsoft.com/office/drawing/2014/main" id="{7AE6B4CB-8960-5793-F2E6-6796EF649A50}"/>
              </a:ext>
            </a:extLst>
          </p:cNvPr>
          <p:cNvPicPr>
            <a:picLocks noChangeAspect="1"/>
          </p:cNvPicPr>
          <p:nvPr/>
        </p:nvPicPr>
        <p:blipFill>
          <a:blip r:embed="rId4"/>
          <a:stretch>
            <a:fillRect/>
          </a:stretch>
        </p:blipFill>
        <p:spPr>
          <a:xfrm>
            <a:off x="8397240" y="-4"/>
            <a:ext cx="3794740" cy="6858000"/>
          </a:xfrm>
          <a:prstGeom prst="rect">
            <a:avLst/>
          </a:prstGeom>
        </p:spPr>
      </p:pic>
    </p:spTree>
    <p:extLst>
      <p:ext uri="{BB962C8B-B14F-4D97-AF65-F5344CB8AC3E}">
        <p14:creationId xmlns:p14="http://schemas.microsoft.com/office/powerpoint/2010/main" val="1307573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3620462"/>
          </a:xfrm>
        </p:spPr>
        <p:txBody>
          <a:bodyPr anchor="b">
            <a:normAutofit/>
          </a:bodyPr>
          <a:lstStyle/>
          <a:p>
            <a:r>
              <a:rPr lang="en-US" sz="2400" dirty="0">
                <a:solidFill>
                  <a:schemeClr val="bg1">
                    <a:alpha val="60000"/>
                  </a:schemeClr>
                </a:solidFill>
                <a:latin typeface="Chalkduster" panose="03050602040202020205" pitchFamily="66" charset="77"/>
              </a:rPr>
              <a:t>Now coming to the last page i.e. the profile page.</a:t>
            </a:r>
            <a:br>
              <a:rPr lang="en-US" sz="2400" dirty="0">
                <a:solidFill>
                  <a:schemeClr val="bg1">
                    <a:alpha val="60000"/>
                  </a:schemeClr>
                </a:solidFill>
                <a:latin typeface="Chalkduster" panose="03050602040202020205" pitchFamily="66" charset="77"/>
              </a:rPr>
            </a:br>
            <a:r>
              <a:rPr lang="en-US" sz="2400" dirty="0">
                <a:solidFill>
                  <a:schemeClr val="bg1">
                    <a:alpha val="60000"/>
                  </a:schemeClr>
                </a:solidFill>
                <a:latin typeface="Chalkduster" panose="03050602040202020205" pitchFamily="66" charset="77"/>
              </a:rPr>
              <a:t>It has many tabs whose meaning can be easily understood by their name itself.</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18DC6727-EFEF-6D8B-B9C7-594D156D2E6B}"/>
              </a:ext>
            </a:extLst>
          </p:cNvPr>
          <p:cNvPicPr>
            <a:picLocks noChangeAspect="1"/>
          </p:cNvPicPr>
          <p:nvPr/>
        </p:nvPicPr>
        <p:blipFill>
          <a:blip r:embed="rId4"/>
          <a:stretch>
            <a:fillRect/>
          </a:stretch>
        </p:blipFill>
        <p:spPr>
          <a:xfrm>
            <a:off x="8549640" y="-4"/>
            <a:ext cx="3642340" cy="6858000"/>
          </a:xfrm>
          <a:prstGeom prst="rect">
            <a:avLst/>
          </a:prstGeom>
        </p:spPr>
      </p:pic>
    </p:spTree>
    <p:extLst>
      <p:ext uri="{BB962C8B-B14F-4D97-AF65-F5344CB8AC3E}">
        <p14:creationId xmlns:p14="http://schemas.microsoft.com/office/powerpoint/2010/main" val="3223870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C01FD-BDA5-D140-874C-372F47957147}"/>
              </a:ext>
            </a:extLst>
          </p:cNvPr>
          <p:cNvSpPr>
            <a:spLocks noGrp="1"/>
          </p:cNvSpPr>
          <p:nvPr>
            <p:ph type="title"/>
          </p:nvPr>
        </p:nvSpPr>
        <p:spPr>
          <a:xfrm>
            <a:off x="1244600" y="350562"/>
            <a:ext cx="7806800" cy="1325563"/>
          </a:xfrm>
        </p:spPr>
        <p:txBody>
          <a:bodyPr>
            <a:normAutofit/>
          </a:bodyPr>
          <a:lstStyle/>
          <a:p>
            <a:r>
              <a:rPr lang="en-US" sz="6000" dirty="0">
                <a:latin typeface="Bradley Hand ITC" panose="03070402050302030203" pitchFamily="66" charset="77"/>
              </a:rPr>
              <a:t>			</a:t>
            </a:r>
            <a:r>
              <a:rPr lang="en-US" sz="6000" b="1" dirty="0">
                <a:latin typeface="Bradley Hand ITC" panose="03070402050302030203" pitchFamily="66" charset="77"/>
              </a:rPr>
              <a:t>ARTHUB</a:t>
            </a:r>
          </a:p>
        </p:txBody>
      </p:sp>
      <p:pic>
        <p:nvPicPr>
          <p:cNvPr id="9" name="Content Placeholder 8" descr="Paint brush with solid fill">
            <a:extLst>
              <a:ext uri="{FF2B5EF4-FFF2-40B4-BE49-F238E27FC236}">
                <a16:creationId xmlns:a16="http://schemas.microsoft.com/office/drawing/2014/main" id="{9C15C20E-2750-654D-8A71-E369DDE39F27}"/>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flipH="1">
            <a:off x="4193600" y="3180115"/>
            <a:ext cx="2305173" cy="2305173"/>
          </a:xfrm>
        </p:spPr>
      </p:pic>
      <mc:AlternateContent xmlns:mc="http://schemas.openxmlformats.org/markup-compatibility/2006" xmlns:p14="http://schemas.microsoft.com/office/powerpoint/2010/main">
        <mc:Choice Requires="p14">
          <p:contentPart p14:bwMode="auto" r:id="rId6">
            <p14:nvContentPartPr>
              <p14:cNvPr id="19" name="Ink 18">
                <a:extLst>
                  <a:ext uri="{FF2B5EF4-FFF2-40B4-BE49-F238E27FC236}">
                    <a16:creationId xmlns:a16="http://schemas.microsoft.com/office/drawing/2014/main" id="{922922F2-244D-C54E-9DAE-67D5E2C22DEC}"/>
                  </a:ext>
                </a:extLst>
              </p14:cNvPr>
              <p14:cNvContentPartPr/>
              <p14:nvPr/>
            </p14:nvContentPartPr>
            <p14:xfrm>
              <a:off x="4193600" y="5666903"/>
              <a:ext cx="2949480" cy="41040"/>
            </p14:xfrm>
          </p:contentPart>
        </mc:Choice>
        <mc:Fallback xmlns="">
          <p:pic>
            <p:nvPicPr>
              <p:cNvPr id="19" name="Ink 18">
                <a:extLst>
                  <a:ext uri="{FF2B5EF4-FFF2-40B4-BE49-F238E27FC236}">
                    <a16:creationId xmlns:a16="http://schemas.microsoft.com/office/drawing/2014/main" id="{922922F2-244D-C54E-9DAE-67D5E2C22DEC}"/>
                  </a:ext>
                </a:extLst>
              </p:cNvPr>
              <p:cNvPicPr/>
              <p:nvPr/>
            </p:nvPicPr>
            <p:blipFill>
              <a:blip r:embed="rId7"/>
              <a:stretch>
                <a:fillRect/>
              </a:stretch>
            </p:blipFill>
            <p:spPr>
              <a:xfrm>
                <a:off x="4130960" y="5604263"/>
                <a:ext cx="3075120" cy="1666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0" name="Ink 19">
                <a:extLst>
                  <a:ext uri="{FF2B5EF4-FFF2-40B4-BE49-F238E27FC236}">
                    <a16:creationId xmlns:a16="http://schemas.microsoft.com/office/drawing/2014/main" id="{D827CB24-9AA4-6E41-8FB2-A6A5CD8982F3}"/>
                  </a:ext>
                </a:extLst>
              </p14:cNvPr>
              <p14:cNvContentPartPr/>
              <p14:nvPr/>
            </p14:nvContentPartPr>
            <p14:xfrm>
              <a:off x="6317600" y="5669063"/>
              <a:ext cx="999000" cy="27720"/>
            </p14:xfrm>
          </p:contentPart>
        </mc:Choice>
        <mc:Fallback xmlns="">
          <p:pic>
            <p:nvPicPr>
              <p:cNvPr id="20" name="Ink 19">
                <a:extLst>
                  <a:ext uri="{FF2B5EF4-FFF2-40B4-BE49-F238E27FC236}">
                    <a16:creationId xmlns:a16="http://schemas.microsoft.com/office/drawing/2014/main" id="{D827CB24-9AA4-6E41-8FB2-A6A5CD8982F3}"/>
                  </a:ext>
                </a:extLst>
              </p:cNvPr>
              <p:cNvPicPr/>
              <p:nvPr/>
            </p:nvPicPr>
            <p:blipFill>
              <a:blip r:embed="rId9"/>
              <a:stretch>
                <a:fillRect/>
              </a:stretch>
            </p:blipFill>
            <p:spPr>
              <a:xfrm>
                <a:off x="6254600" y="5606063"/>
                <a:ext cx="1124640" cy="1533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6" name="Ink 25">
                <a:extLst>
                  <a:ext uri="{FF2B5EF4-FFF2-40B4-BE49-F238E27FC236}">
                    <a16:creationId xmlns:a16="http://schemas.microsoft.com/office/drawing/2014/main" id="{03EE30EC-752D-7840-8D1E-9ECDF5CE388B}"/>
                  </a:ext>
                </a:extLst>
              </p14:cNvPr>
              <p14:cNvContentPartPr/>
              <p14:nvPr/>
            </p14:nvContentPartPr>
            <p14:xfrm>
              <a:off x="4858762" y="5362855"/>
              <a:ext cx="360" cy="360"/>
            </p14:xfrm>
          </p:contentPart>
        </mc:Choice>
        <mc:Fallback xmlns="">
          <p:pic>
            <p:nvPicPr>
              <p:cNvPr id="26" name="Ink 25">
                <a:extLst>
                  <a:ext uri="{FF2B5EF4-FFF2-40B4-BE49-F238E27FC236}">
                    <a16:creationId xmlns:a16="http://schemas.microsoft.com/office/drawing/2014/main" id="{03EE30EC-752D-7840-8D1E-9ECDF5CE388B}"/>
                  </a:ext>
                </a:extLst>
              </p:cNvPr>
              <p:cNvPicPr/>
              <p:nvPr/>
            </p:nvPicPr>
            <p:blipFill>
              <a:blip r:embed="rId11"/>
              <a:stretch>
                <a:fillRect/>
              </a:stretch>
            </p:blipFill>
            <p:spPr>
              <a:xfrm>
                <a:off x="4854442" y="5358535"/>
                <a:ext cx="9000" cy="9000"/>
              </a:xfrm>
              <a:prstGeom prst="rect">
                <a:avLst/>
              </a:prstGeom>
            </p:spPr>
          </p:pic>
        </mc:Fallback>
      </mc:AlternateContent>
      <p:grpSp>
        <p:nvGrpSpPr>
          <p:cNvPr id="28" name="Group 27">
            <a:extLst>
              <a:ext uri="{FF2B5EF4-FFF2-40B4-BE49-F238E27FC236}">
                <a16:creationId xmlns:a16="http://schemas.microsoft.com/office/drawing/2014/main" id="{F2B0E656-2B39-1B42-97B5-DB9AD2BB4AFD}"/>
              </a:ext>
            </a:extLst>
          </p:cNvPr>
          <p:cNvGrpSpPr/>
          <p:nvPr/>
        </p:nvGrpSpPr>
        <p:grpSpPr>
          <a:xfrm>
            <a:off x="3905842" y="5611975"/>
            <a:ext cx="174240" cy="143640"/>
            <a:chOff x="3905842" y="5611975"/>
            <a:chExt cx="174240" cy="143640"/>
          </a:xfrm>
        </p:grpSpPr>
        <mc:AlternateContent xmlns:mc="http://schemas.openxmlformats.org/markup-compatibility/2006" xmlns:p14="http://schemas.microsoft.com/office/powerpoint/2010/main">
          <mc:Choice Requires="p14">
            <p:contentPart p14:bwMode="auto" r:id="rId12">
              <p14:nvContentPartPr>
                <p14:cNvPr id="22" name="Ink 21">
                  <a:extLst>
                    <a:ext uri="{FF2B5EF4-FFF2-40B4-BE49-F238E27FC236}">
                      <a16:creationId xmlns:a16="http://schemas.microsoft.com/office/drawing/2014/main" id="{2F07D8C4-375A-E940-9770-8A5529FCB9B5}"/>
                    </a:ext>
                  </a:extLst>
                </p14:cNvPr>
                <p14:cNvContentPartPr/>
                <p14:nvPr/>
              </p14:nvContentPartPr>
              <p14:xfrm>
                <a:off x="4079722" y="5621695"/>
                <a:ext cx="360" cy="360"/>
              </p14:xfrm>
            </p:contentPart>
          </mc:Choice>
          <mc:Fallback xmlns="">
            <p:pic>
              <p:nvPicPr>
                <p:cNvPr id="22" name="Ink 21">
                  <a:extLst>
                    <a:ext uri="{FF2B5EF4-FFF2-40B4-BE49-F238E27FC236}">
                      <a16:creationId xmlns:a16="http://schemas.microsoft.com/office/drawing/2014/main" id="{2F07D8C4-375A-E940-9770-8A5529FCB9B5}"/>
                    </a:ext>
                  </a:extLst>
                </p:cNvPr>
                <p:cNvPicPr/>
                <p:nvPr/>
              </p:nvPicPr>
              <p:blipFill>
                <a:blip r:embed="rId13"/>
                <a:stretch>
                  <a:fillRect/>
                </a:stretch>
              </p:blipFill>
              <p:spPr>
                <a:xfrm>
                  <a:off x="4016722" y="555869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3" name="Ink 22">
                  <a:extLst>
                    <a:ext uri="{FF2B5EF4-FFF2-40B4-BE49-F238E27FC236}">
                      <a16:creationId xmlns:a16="http://schemas.microsoft.com/office/drawing/2014/main" id="{BE49FB47-1BAD-7D40-B878-E4E1B6144B4E}"/>
                    </a:ext>
                  </a:extLst>
                </p14:cNvPr>
                <p14:cNvContentPartPr/>
                <p14:nvPr/>
              </p14:nvContentPartPr>
              <p14:xfrm>
                <a:off x="4059562" y="5725735"/>
                <a:ext cx="360" cy="360"/>
              </p14:xfrm>
            </p:contentPart>
          </mc:Choice>
          <mc:Fallback xmlns="">
            <p:pic>
              <p:nvPicPr>
                <p:cNvPr id="23" name="Ink 22">
                  <a:extLst>
                    <a:ext uri="{FF2B5EF4-FFF2-40B4-BE49-F238E27FC236}">
                      <a16:creationId xmlns:a16="http://schemas.microsoft.com/office/drawing/2014/main" id="{BE49FB47-1BAD-7D40-B878-E4E1B6144B4E}"/>
                    </a:ext>
                  </a:extLst>
                </p:cNvPr>
                <p:cNvPicPr/>
                <p:nvPr/>
              </p:nvPicPr>
              <p:blipFill>
                <a:blip r:embed="rId13"/>
                <a:stretch>
                  <a:fillRect/>
                </a:stretch>
              </p:blipFill>
              <p:spPr>
                <a:xfrm>
                  <a:off x="3996562" y="566273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4" name="Ink 23">
                  <a:extLst>
                    <a:ext uri="{FF2B5EF4-FFF2-40B4-BE49-F238E27FC236}">
                      <a16:creationId xmlns:a16="http://schemas.microsoft.com/office/drawing/2014/main" id="{76F79698-9C32-8D41-AACE-5903054455AD}"/>
                    </a:ext>
                  </a:extLst>
                </p14:cNvPr>
                <p14:cNvContentPartPr/>
                <p14:nvPr/>
              </p14:nvContentPartPr>
              <p14:xfrm>
                <a:off x="4049482" y="5674975"/>
                <a:ext cx="360" cy="360"/>
              </p14:xfrm>
            </p:contentPart>
          </mc:Choice>
          <mc:Fallback xmlns="">
            <p:pic>
              <p:nvPicPr>
                <p:cNvPr id="24" name="Ink 23">
                  <a:extLst>
                    <a:ext uri="{FF2B5EF4-FFF2-40B4-BE49-F238E27FC236}">
                      <a16:creationId xmlns:a16="http://schemas.microsoft.com/office/drawing/2014/main" id="{76F79698-9C32-8D41-AACE-5903054455AD}"/>
                    </a:ext>
                  </a:extLst>
                </p:cNvPr>
                <p:cNvPicPr/>
                <p:nvPr/>
              </p:nvPicPr>
              <p:blipFill>
                <a:blip r:embed="rId13"/>
                <a:stretch>
                  <a:fillRect/>
                </a:stretch>
              </p:blipFill>
              <p:spPr>
                <a:xfrm>
                  <a:off x="3986482" y="561233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7" name="Ink 26">
                  <a:extLst>
                    <a:ext uri="{FF2B5EF4-FFF2-40B4-BE49-F238E27FC236}">
                      <a16:creationId xmlns:a16="http://schemas.microsoft.com/office/drawing/2014/main" id="{9795B482-F718-7444-AB93-EF2D6D837DA8}"/>
                    </a:ext>
                  </a:extLst>
                </p14:cNvPr>
                <p14:cNvContentPartPr/>
                <p14:nvPr/>
              </p14:nvContentPartPr>
              <p14:xfrm>
                <a:off x="3905842" y="5611975"/>
                <a:ext cx="126000" cy="143640"/>
              </p14:xfrm>
            </p:contentPart>
          </mc:Choice>
          <mc:Fallback xmlns="">
            <p:pic>
              <p:nvPicPr>
                <p:cNvPr id="27" name="Ink 26">
                  <a:extLst>
                    <a:ext uri="{FF2B5EF4-FFF2-40B4-BE49-F238E27FC236}">
                      <a16:creationId xmlns:a16="http://schemas.microsoft.com/office/drawing/2014/main" id="{9795B482-F718-7444-AB93-EF2D6D837DA8}"/>
                    </a:ext>
                  </a:extLst>
                </p:cNvPr>
                <p:cNvPicPr/>
                <p:nvPr/>
              </p:nvPicPr>
              <p:blipFill>
                <a:blip r:embed="rId17"/>
                <a:stretch>
                  <a:fillRect/>
                </a:stretch>
              </p:blipFill>
              <p:spPr>
                <a:xfrm>
                  <a:off x="3901522" y="5607655"/>
                  <a:ext cx="134640" cy="15228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8">
            <p14:nvContentPartPr>
              <p14:cNvPr id="32" name="Ink 31">
                <a:extLst>
                  <a:ext uri="{FF2B5EF4-FFF2-40B4-BE49-F238E27FC236}">
                    <a16:creationId xmlns:a16="http://schemas.microsoft.com/office/drawing/2014/main" id="{FD1C1F7E-9AA6-5645-A7D6-E92D85C5D6B0}"/>
                  </a:ext>
                </a:extLst>
              </p14:cNvPr>
              <p14:cNvContentPartPr/>
              <p14:nvPr/>
            </p14:nvContentPartPr>
            <p14:xfrm>
              <a:off x="7387042" y="5621335"/>
              <a:ext cx="71280" cy="131760"/>
            </p14:xfrm>
          </p:contentPart>
        </mc:Choice>
        <mc:Fallback xmlns="">
          <p:pic>
            <p:nvPicPr>
              <p:cNvPr id="32" name="Ink 31">
                <a:extLst>
                  <a:ext uri="{FF2B5EF4-FFF2-40B4-BE49-F238E27FC236}">
                    <a16:creationId xmlns:a16="http://schemas.microsoft.com/office/drawing/2014/main" id="{FD1C1F7E-9AA6-5645-A7D6-E92D85C5D6B0}"/>
                  </a:ext>
                </a:extLst>
              </p:cNvPr>
              <p:cNvPicPr/>
              <p:nvPr/>
            </p:nvPicPr>
            <p:blipFill>
              <a:blip r:embed="rId19"/>
              <a:stretch>
                <a:fillRect/>
              </a:stretch>
            </p:blipFill>
            <p:spPr>
              <a:xfrm>
                <a:off x="7382722" y="5617015"/>
                <a:ext cx="79920" cy="1404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4" name="Ink 43">
                <a:extLst>
                  <a:ext uri="{FF2B5EF4-FFF2-40B4-BE49-F238E27FC236}">
                    <a16:creationId xmlns:a16="http://schemas.microsoft.com/office/drawing/2014/main" id="{6E4C6562-26ED-F548-BF33-490CA96139D0}"/>
                  </a:ext>
                </a:extLst>
              </p14:cNvPr>
              <p14:cNvContentPartPr/>
              <p14:nvPr/>
            </p14:nvContentPartPr>
            <p14:xfrm>
              <a:off x="7358242" y="5675695"/>
              <a:ext cx="360" cy="360"/>
            </p14:xfrm>
          </p:contentPart>
        </mc:Choice>
        <mc:Fallback xmlns="">
          <p:pic>
            <p:nvPicPr>
              <p:cNvPr id="44" name="Ink 43">
                <a:extLst>
                  <a:ext uri="{FF2B5EF4-FFF2-40B4-BE49-F238E27FC236}">
                    <a16:creationId xmlns:a16="http://schemas.microsoft.com/office/drawing/2014/main" id="{6E4C6562-26ED-F548-BF33-490CA96139D0}"/>
                  </a:ext>
                </a:extLst>
              </p:cNvPr>
              <p:cNvPicPr/>
              <p:nvPr/>
            </p:nvPicPr>
            <p:blipFill>
              <a:blip r:embed="rId21"/>
              <a:stretch>
                <a:fillRect/>
              </a:stretch>
            </p:blipFill>
            <p:spPr>
              <a:xfrm>
                <a:off x="7322602" y="5640055"/>
                <a:ext cx="72000" cy="72000"/>
              </a:xfrm>
              <a:prstGeom prst="rect">
                <a:avLst/>
              </a:prstGeom>
            </p:spPr>
          </p:pic>
        </mc:Fallback>
      </mc:AlternateContent>
      <p:grpSp>
        <p:nvGrpSpPr>
          <p:cNvPr id="47" name="Group 46">
            <a:extLst>
              <a:ext uri="{FF2B5EF4-FFF2-40B4-BE49-F238E27FC236}">
                <a16:creationId xmlns:a16="http://schemas.microsoft.com/office/drawing/2014/main" id="{C7FA54E0-CF43-5A40-8A7C-95859C4B1E83}"/>
              </a:ext>
            </a:extLst>
          </p:cNvPr>
          <p:cNvGrpSpPr/>
          <p:nvPr/>
        </p:nvGrpSpPr>
        <p:grpSpPr>
          <a:xfrm>
            <a:off x="7346362" y="5617375"/>
            <a:ext cx="56520" cy="141840"/>
            <a:chOff x="7346362" y="5617375"/>
            <a:chExt cx="56520" cy="141840"/>
          </a:xfrm>
        </p:grpSpPr>
        <mc:AlternateContent xmlns:mc="http://schemas.openxmlformats.org/markup-compatibility/2006" xmlns:p14="http://schemas.microsoft.com/office/powerpoint/2010/main">
          <mc:Choice Requires="p14">
            <p:contentPart p14:bwMode="auto" r:id="rId22">
              <p14:nvContentPartPr>
                <p14:cNvPr id="29" name="Ink 28">
                  <a:extLst>
                    <a:ext uri="{FF2B5EF4-FFF2-40B4-BE49-F238E27FC236}">
                      <a16:creationId xmlns:a16="http://schemas.microsoft.com/office/drawing/2014/main" id="{A5A18E30-4A38-2C47-86EF-AFA1B5837378}"/>
                    </a:ext>
                  </a:extLst>
                </p14:cNvPr>
                <p14:cNvContentPartPr/>
                <p14:nvPr/>
              </p14:nvContentPartPr>
              <p14:xfrm>
                <a:off x="7360402" y="5617375"/>
                <a:ext cx="360" cy="360"/>
              </p14:xfrm>
            </p:contentPart>
          </mc:Choice>
          <mc:Fallback xmlns="">
            <p:pic>
              <p:nvPicPr>
                <p:cNvPr id="29" name="Ink 28">
                  <a:extLst>
                    <a:ext uri="{FF2B5EF4-FFF2-40B4-BE49-F238E27FC236}">
                      <a16:creationId xmlns:a16="http://schemas.microsoft.com/office/drawing/2014/main" id="{A5A18E30-4A38-2C47-86EF-AFA1B5837378}"/>
                    </a:ext>
                  </a:extLst>
                </p:cNvPr>
                <p:cNvPicPr/>
                <p:nvPr/>
              </p:nvPicPr>
              <p:blipFill>
                <a:blip r:embed="rId11"/>
                <a:stretch>
                  <a:fillRect/>
                </a:stretch>
              </p:blipFill>
              <p:spPr>
                <a:xfrm>
                  <a:off x="7356082" y="561305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0" name="Ink 29">
                  <a:extLst>
                    <a:ext uri="{FF2B5EF4-FFF2-40B4-BE49-F238E27FC236}">
                      <a16:creationId xmlns:a16="http://schemas.microsoft.com/office/drawing/2014/main" id="{4E38FC42-64B3-BC43-95D2-75D912D30873}"/>
                    </a:ext>
                  </a:extLst>
                </p14:cNvPr>
                <p14:cNvContentPartPr/>
                <p14:nvPr/>
              </p14:nvContentPartPr>
              <p14:xfrm>
                <a:off x="7387042" y="5621335"/>
                <a:ext cx="360" cy="360"/>
              </p14:xfrm>
            </p:contentPart>
          </mc:Choice>
          <mc:Fallback xmlns="">
            <p:pic>
              <p:nvPicPr>
                <p:cNvPr id="30" name="Ink 29">
                  <a:extLst>
                    <a:ext uri="{FF2B5EF4-FFF2-40B4-BE49-F238E27FC236}">
                      <a16:creationId xmlns:a16="http://schemas.microsoft.com/office/drawing/2014/main" id="{4E38FC42-64B3-BC43-95D2-75D912D30873}"/>
                    </a:ext>
                  </a:extLst>
                </p:cNvPr>
                <p:cNvPicPr/>
                <p:nvPr/>
              </p:nvPicPr>
              <p:blipFill>
                <a:blip r:embed="rId11"/>
                <a:stretch>
                  <a:fillRect/>
                </a:stretch>
              </p:blipFill>
              <p:spPr>
                <a:xfrm>
                  <a:off x="7382722" y="5617015"/>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6" name="Ink 35">
                  <a:extLst>
                    <a:ext uri="{FF2B5EF4-FFF2-40B4-BE49-F238E27FC236}">
                      <a16:creationId xmlns:a16="http://schemas.microsoft.com/office/drawing/2014/main" id="{B26C3A87-5132-3548-8BF5-50B4BB6F7F90}"/>
                    </a:ext>
                  </a:extLst>
                </p14:cNvPr>
                <p14:cNvContentPartPr/>
                <p14:nvPr/>
              </p14:nvContentPartPr>
              <p14:xfrm>
                <a:off x="7346362" y="5652655"/>
                <a:ext cx="360" cy="360"/>
              </p14:xfrm>
            </p:contentPart>
          </mc:Choice>
          <mc:Fallback xmlns="">
            <p:pic>
              <p:nvPicPr>
                <p:cNvPr id="36" name="Ink 35">
                  <a:extLst>
                    <a:ext uri="{FF2B5EF4-FFF2-40B4-BE49-F238E27FC236}">
                      <a16:creationId xmlns:a16="http://schemas.microsoft.com/office/drawing/2014/main" id="{B26C3A87-5132-3548-8BF5-50B4BB6F7F90}"/>
                    </a:ext>
                  </a:extLst>
                </p:cNvPr>
                <p:cNvPicPr/>
                <p:nvPr/>
              </p:nvPicPr>
              <p:blipFill>
                <a:blip r:embed="rId21"/>
                <a:stretch>
                  <a:fillRect/>
                </a:stretch>
              </p:blipFill>
              <p:spPr>
                <a:xfrm>
                  <a:off x="7310722" y="5616655"/>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8" name="Ink 37">
                  <a:extLst>
                    <a:ext uri="{FF2B5EF4-FFF2-40B4-BE49-F238E27FC236}">
                      <a16:creationId xmlns:a16="http://schemas.microsoft.com/office/drawing/2014/main" id="{9DDACA2B-8B57-2C45-9BEE-CE6FD1B32A72}"/>
                    </a:ext>
                  </a:extLst>
                </p14:cNvPr>
                <p14:cNvContentPartPr/>
                <p14:nvPr/>
              </p14:nvContentPartPr>
              <p14:xfrm>
                <a:off x="7368682" y="5691175"/>
                <a:ext cx="360" cy="360"/>
              </p14:xfrm>
            </p:contentPart>
          </mc:Choice>
          <mc:Fallback xmlns="">
            <p:pic>
              <p:nvPicPr>
                <p:cNvPr id="38" name="Ink 37">
                  <a:extLst>
                    <a:ext uri="{FF2B5EF4-FFF2-40B4-BE49-F238E27FC236}">
                      <a16:creationId xmlns:a16="http://schemas.microsoft.com/office/drawing/2014/main" id="{9DDACA2B-8B57-2C45-9BEE-CE6FD1B32A72}"/>
                    </a:ext>
                  </a:extLst>
                </p:cNvPr>
                <p:cNvPicPr/>
                <p:nvPr/>
              </p:nvPicPr>
              <p:blipFill>
                <a:blip r:embed="rId21"/>
                <a:stretch>
                  <a:fillRect/>
                </a:stretch>
              </p:blipFill>
              <p:spPr>
                <a:xfrm>
                  <a:off x="7332682" y="5655175"/>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40" name="Ink 39">
                  <a:extLst>
                    <a:ext uri="{FF2B5EF4-FFF2-40B4-BE49-F238E27FC236}">
                      <a16:creationId xmlns:a16="http://schemas.microsoft.com/office/drawing/2014/main" id="{4AE4FC70-5921-D343-A52A-B6772030E33E}"/>
                    </a:ext>
                  </a:extLst>
                </p14:cNvPr>
                <p14:cNvContentPartPr/>
                <p14:nvPr/>
              </p14:nvContentPartPr>
              <p14:xfrm>
                <a:off x="7388482" y="5721415"/>
                <a:ext cx="360" cy="360"/>
              </p14:xfrm>
            </p:contentPart>
          </mc:Choice>
          <mc:Fallback xmlns="">
            <p:pic>
              <p:nvPicPr>
                <p:cNvPr id="40" name="Ink 39">
                  <a:extLst>
                    <a:ext uri="{FF2B5EF4-FFF2-40B4-BE49-F238E27FC236}">
                      <a16:creationId xmlns:a16="http://schemas.microsoft.com/office/drawing/2014/main" id="{4AE4FC70-5921-D343-A52A-B6772030E33E}"/>
                    </a:ext>
                  </a:extLst>
                </p:cNvPr>
                <p:cNvPicPr/>
                <p:nvPr/>
              </p:nvPicPr>
              <p:blipFill>
                <a:blip r:embed="rId21"/>
                <a:stretch>
                  <a:fillRect/>
                </a:stretch>
              </p:blipFill>
              <p:spPr>
                <a:xfrm>
                  <a:off x="7352842" y="5685415"/>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42" name="Ink 41">
                  <a:extLst>
                    <a:ext uri="{FF2B5EF4-FFF2-40B4-BE49-F238E27FC236}">
                      <a16:creationId xmlns:a16="http://schemas.microsoft.com/office/drawing/2014/main" id="{99B38079-1A8E-AD42-91C8-8D40A0FFC17E}"/>
                    </a:ext>
                  </a:extLst>
                </p14:cNvPr>
                <p14:cNvContentPartPr/>
                <p14:nvPr/>
              </p14:nvContentPartPr>
              <p14:xfrm>
                <a:off x="7402522" y="5758855"/>
                <a:ext cx="360" cy="360"/>
              </p14:xfrm>
            </p:contentPart>
          </mc:Choice>
          <mc:Fallback xmlns="">
            <p:pic>
              <p:nvPicPr>
                <p:cNvPr id="42" name="Ink 41">
                  <a:extLst>
                    <a:ext uri="{FF2B5EF4-FFF2-40B4-BE49-F238E27FC236}">
                      <a16:creationId xmlns:a16="http://schemas.microsoft.com/office/drawing/2014/main" id="{99B38079-1A8E-AD42-91C8-8D40A0FFC17E}"/>
                    </a:ext>
                  </a:extLst>
                </p:cNvPr>
                <p:cNvPicPr/>
                <p:nvPr/>
              </p:nvPicPr>
              <p:blipFill>
                <a:blip r:embed="rId21"/>
                <a:stretch>
                  <a:fillRect/>
                </a:stretch>
              </p:blipFill>
              <p:spPr>
                <a:xfrm>
                  <a:off x="7366882" y="5723215"/>
                  <a:ext cx="72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46" name="Ink 45">
                  <a:extLst>
                    <a:ext uri="{FF2B5EF4-FFF2-40B4-BE49-F238E27FC236}">
                      <a16:creationId xmlns:a16="http://schemas.microsoft.com/office/drawing/2014/main" id="{0756B583-D317-424F-9571-99C08C2A2893}"/>
                    </a:ext>
                  </a:extLst>
                </p14:cNvPr>
                <p14:cNvContentPartPr/>
                <p14:nvPr/>
              </p14:nvContentPartPr>
              <p14:xfrm>
                <a:off x="7393882" y="5745895"/>
                <a:ext cx="360" cy="360"/>
              </p14:xfrm>
            </p:contentPart>
          </mc:Choice>
          <mc:Fallback xmlns="">
            <p:pic>
              <p:nvPicPr>
                <p:cNvPr id="46" name="Ink 45">
                  <a:extLst>
                    <a:ext uri="{FF2B5EF4-FFF2-40B4-BE49-F238E27FC236}">
                      <a16:creationId xmlns:a16="http://schemas.microsoft.com/office/drawing/2014/main" id="{0756B583-D317-424F-9571-99C08C2A2893}"/>
                    </a:ext>
                  </a:extLst>
                </p:cNvPr>
                <p:cNvPicPr/>
                <p:nvPr/>
              </p:nvPicPr>
              <p:blipFill>
                <a:blip r:embed="rId21"/>
                <a:stretch>
                  <a:fillRect/>
                </a:stretch>
              </p:blipFill>
              <p:spPr>
                <a:xfrm>
                  <a:off x="7358242" y="5710255"/>
                  <a:ext cx="72000" cy="72000"/>
                </a:xfrm>
                <a:prstGeom prst="rect">
                  <a:avLst/>
                </a:prstGeom>
              </p:spPr>
            </p:pic>
          </mc:Fallback>
        </mc:AlternateContent>
      </p:grpSp>
      <p:cxnSp>
        <p:nvCxnSpPr>
          <p:cNvPr id="66" name="Straight Connector 65">
            <a:extLst>
              <a:ext uri="{FF2B5EF4-FFF2-40B4-BE49-F238E27FC236}">
                <a16:creationId xmlns:a16="http://schemas.microsoft.com/office/drawing/2014/main" id="{6FFB6AAD-80E4-9143-8F25-6E9796ABCF02}"/>
              </a:ext>
            </a:extLst>
          </p:cNvPr>
          <p:cNvCxnSpPr>
            <a:cxnSpLocks/>
          </p:cNvCxnSpPr>
          <p:nvPr/>
        </p:nvCxnSpPr>
        <p:spPr>
          <a:xfrm>
            <a:off x="5565913" y="2276413"/>
            <a:ext cx="1750687" cy="2905187"/>
          </a:xfrm>
          <a:prstGeom prst="line">
            <a:avLst/>
          </a:prstGeom>
          <a:ln w="190500" cap="rnd">
            <a:solidFill>
              <a:schemeClr val="tx1"/>
            </a:solidFill>
            <a:round/>
            <a:headEnd type="none"/>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1083CF6-4B38-BB49-B01A-6FA43DF94758}"/>
              </a:ext>
            </a:extLst>
          </p:cNvPr>
          <p:cNvCxnSpPr>
            <a:cxnSpLocks/>
          </p:cNvCxnSpPr>
          <p:nvPr/>
        </p:nvCxnSpPr>
        <p:spPr>
          <a:xfrm flipH="1">
            <a:off x="4925418" y="2284331"/>
            <a:ext cx="640495" cy="1313348"/>
          </a:xfrm>
          <a:prstGeom prst="line">
            <a:avLst/>
          </a:prstGeom>
          <a:ln w="190500" cap="rnd">
            <a:solidFill>
              <a:schemeClr val="tx1"/>
            </a:solidFill>
            <a:round/>
            <a:headEnd type="none"/>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AD997990-85A6-7D4A-958B-3121E445E926}"/>
              </a:ext>
            </a:extLst>
          </p:cNvPr>
          <p:cNvCxnSpPr>
            <a:cxnSpLocks/>
          </p:cNvCxnSpPr>
          <p:nvPr/>
        </p:nvCxnSpPr>
        <p:spPr>
          <a:xfrm flipH="1">
            <a:off x="4193600" y="4087331"/>
            <a:ext cx="513359" cy="1094269"/>
          </a:xfrm>
          <a:prstGeom prst="line">
            <a:avLst/>
          </a:prstGeom>
          <a:ln w="190500" cap="rnd">
            <a:solidFill>
              <a:schemeClr val="tx1"/>
            </a:solidFill>
            <a:round/>
            <a:headEnd type="none"/>
          </a:ln>
        </p:spPr>
        <p:style>
          <a:lnRef idx="1">
            <a:schemeClr val="accent1"/>
          </a:lnRef>
          <a:fillRef idx="0">
            <a:schemeClr val="accent1"/>
          </a:fillRef>
          <a:effectRef idx="0">
            <a:schemeClr val="accent1"/>
          </a:effectRef>
          <a:fontRef idx="minor">
            <a:schemeClr val="tx1"/>
          </a:fontRef>
        </p:style>
      </p:cxnSp>
      <p:pic>
        <p:nvPicPr>
          <p:cNvPr id="104" name="1650155434958-voicemaker.in-speech.mp3" descr="1650155434958-voicemaker.in-speech.mp3">
            <a:hlinkClick r:id="" action="ppaction://media"/>
            <a:hlinkHover r:id="" action="ppaction://ole?verb=0"/>
            <a:extLst>
              <a:ext uri="{FF2B5EF4-FFF2-40B4-BE49-F238E27FC236}">
                <a16:creationId xmlns:a16="http://schemas.microsoft.com/office/drawing/2014/main" id="{29F6136D-4451-C04C-8A1B-0FF277E990E0}"/>
              </a:ext>
            </a:extLst>
          </p:cNvPr>
          <p:cNvPicPr>
            <a:picLocks noChangeAspect="1"/>
          </p:cNvPicPr>
          <p:nvPr>
            <a:audioFile r:link="rId2"/>
            <p:extLst>
              <p:ext uri="{DAA4B4D4-6D71-4841-9C94-3DE7FCFB9230}">
                <p14:media xmlns:p14="http://schemas.microsoft.com/office/powerpoint/2010/main" r:embed="rId1"/>
              </p:ext>
            </p:extLst>
          </p:nvPr>
        </p:nvPicPr>
        <p:blipFill>
          <a:blip r:embed="rId29"/>
          <a:stretch>
            <a:fillRect/>
          </a:stretch>
        </p:blipFill>
        <p:spPr>
          <a:xfrm>
            <a:off x="838200" y="1721845"/>
            <a:ext cx="812800" cy="812800"/>
          </a:xfrm>
          <a:prstGeom prst="rect">
            <a:avLst/>
          </a:prstGeom>
          <a:effectLst>
            <a:reflection stA="0" endPos="65000" dist="50800" dir="5400000" sy="-100000" algn="bl" rotWithShape="0"/>
          </a:effectLst>
        </p:spPr>
      </p:pic>
      <p:sp>
        <p:nvSpPr>
          <p:cNvPr id="3" name="TextBox 2">
            <a:extLst>
              <a:ext uri="{FF2B5EF4-FFF2-40B4-BE49-F238E27FC236}">
                <a16:creationId xmlns:a16="http://schemas.microsoft.com/office/drawing/2014/main" id="{12C867F8-BDE0-C143-80D7-5C1B2091DFC8}"/>
              </a:ext>
            </a:extLst>
          </p:cNvPr>
          <p:cNvSpPr txBox="1"/>
          <p:nvPr/>
        </p:nvSpPr>
        <p:spPr>
          <a:xfrm>
            <a:off x="7286625" y="885825"/>
            <a:ext cx="184731" cy="369332"/>
          </a:xfrm>
          <a:prstGeom prst="rect">
            <a:avLst/>
          </a:prstGeom>
          <a:noFill/>
        </p:spPr>
        <p:txBody>
          <a:bodyPr wrap="none" rtlCol="0">
            <a:spAutoFit/>
          </a:bodyPr>
          <a:lstStyle/>
          <a:p>
            <a:endParaRPr lang="en-US" dirty="0"/>
          </a:p>
        </p:txBody>
      </p:sp>
      <p:pic>
        <p:nvPicPr>
          <p:cNvPr id="31" name="Picture 30" descr="Logo&#10;&#10;Description automatically generated">
            <a:extLst>
              <a:ext uri="{FF2B5EF4-FFF2-40B4-BE49-F238E27FC236}">
                <a16:creationId xmlns:a16="http://schemas.microsoft.com/office/drawing/2014/main" id="{8510B24D-12B1-8542-8AA3-A20E35E7ECF7}"/>
              </a:ext>
            </a:extLst>
          </p:cNvPr>
          <p:cNvPicPr>
            <a:picLocks noChangeAspect="1"/>
          </p:cNvPicPr>
          <p:nvPr/>
        </p:nvPicPr>
        <p:blipFill>
          <a:blip r:embed="rId30"/>
          <a:stretch>
            <a:fillRect/>
          </a:stretch>
        </p:blipFill>
        <p:spPr>
          <a:xfrm>
            <a:off x="9657355" y="-1"/>
            <a:ext cx="2534645" cy="2534645"/>
          </a:xfrm>
          <a:prstGeom prst="rect">
            <a:avLst/>
          </a:prstGeom>
        </p:spPr>
      </p:pic>
    </p:spTree>
    <p:extLst>
      <p:ext uri="{BB962C8B-B14F-4D97-AF65-F5344CB8AC3E}">
        <p14:creationId xmlns:p14="http://schemas.microsoft.com/office/powerpoint/2010/main" val="2707366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50000"/>
                                  </p:iterate>
                                  <p:childTnLst>
                                    <p:set>
                                      <p:cBhvr>
                                        <p:cTn id="6" dur="1" fill="hold">
                                          <p:stCondLst>
                                            <p:cond delay="0"/>
                                          </p:stCondLst>
                                        </p:cTn>
                                        <p:tgtEl>
                                          <p:spTgt spid="2"/>
                                        </p:tgtEl>
                                        <p:attrNameLst>
                                          <p:attrName>style.visibility</p:attrName>
                                        </p:attrNameLst>
                                      </p:cBhvr>
                                      <p:to>
                                        <p:strVal val="visible"/>
                                      </p:to>
                                    </p:set>
                                    <p:set>
                                      <p:cBhvr>
                                        <p:cTn id="7" dur="455" fill="hold">
                                          <p:stCondLst>
                                            <p:cond delay="0"/>
                                          </p:stCondLst>
                                        </p:cTn>
                                        <p:tgtEl>
                                          <p:spTgt spid="2"/>
                                        </p:tgtEl>
                                        <p:attrNameLst>
                                          <p:attrName>style.rotation</p:attrName>
                                        </p:attrNameLst>
                                      </p:cBhvr>
                                      <p:to>
                                        <p:strVal val="-45.0"/>
                                      </p:to>
                                    </p:set>
                                    <p:anim calcmode="lin" valueType="num">
                                      <p:cBhvr>
                                        <p:cTn id="8" dur="455" fill="hold">
                                          <p:stCondLst>
                                            <p:cond delay="455"/>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2"/>
                                        </p:tgtEl>
                                        <p:attrNameLst>
                                          <p:attrName>ppt_y</p:attrName>
                                        </p:attrNameLst>
                                      </p:cBhvr>
                                      <p:tavLst>
                                        <p:tav tm="0">
                                          <p:val>
                                            <p:strVal val="#ppt_y-(0.354*#ppt_w-0.172*#ppt_h)"/>
                                          </p:val>
                                        </p:tav>
                                        <p:tav tm="100000">
                                          <p:val>
                                            <p:strVal val="#ppt_y"/>
                                          </p:val>
                                        </p:tav>
                                      </p:tavLst>
                                    </p:anim>
                                  </p:childTnLst>
                                </p:cTn>
                              </p:par>
                              <p:par>
                                <p:cTn id="12" presetID="1" presetClass="mediacall" presetSubtype="0" fill="hold" nodeType="withEffect">
                                  <p:stCondLst>
                                    <p:cond delay="0"/>
                                  </p:stCondLst>
                                  <p:childTnLst>
                                    <p:cmd type="call" cmd="playFrom(0.0)">
                                      <p:cBhvr>
                                        <p:cTn id="13" dur="2040" fill="hold"/>
                                        <p:tgtEl>
                                          <p:spTgt spid="104"/>
                                        </p:tgtEl>
                                      </p:cBhvr>
                                    </p:cmd>
                                  </p:childTnLst>
                                </p:cTn>
                              </p:par>
                              <p:par>
                                <p:cTn id="14" presetID="42" presetClass="entr" presetSubtype="0" fill="hold" nodeType="withEffect">
                                  <p:stCondLst>
                                    <p:cond delay="0"/>
                                  </p:stCondLst>
                                  <p:childTnLst>
                                    <p:set>
                                      <p:cBhvr>
                                        <p:cTn id="15" dur="1" fill="hold">
                                          <p:stCondLst>
                                            <p:cond delay="0"/>
                                          </p:stCondLst>
                                        </p:cTn>
                                        <p:tgtEl>
                                          <p:spTgt spid="66"/>
                                        </p:tgtEl>
                                        <p:attrNameLst>
                                          <p:attrName>style.visibility</p:attrName>
                                        </p:attrNameLst>
                                      </p:cBhvr>
                                      <p:to>
                                        <p:strVal val="visible"/>
                                      </p:to>
                                    </p:set>
                                    <p:animEffect transition="in" filter="fade">
                                      <p:cBhvr>
                                        <p:cTn id="16" dur="3000"/>
                                        <p:tgtEl>
                                          <p:spTgt spid="66"/>
                                        </p:tgtEl>
                                      </p:cBhvr>
                                    </p:animEffect>
                                    <p:anim calcmode="lin" valueType="num">
                                      <p:cBhvr>
                                        <p:cTn id="17" dur="3000" fill="hold"/>
                                        <p:tgtEl>
                                          <p:spTgt spid="66"/>
                                        </p:tgtEl>
                                        <p:attrNameLst>
                                          <p:attrName>ppt_x</p:attrName>
                                        </p:attrNameLst>
                                      </p:cBhvr>
                                      <p:tavLst>
                                        <p:tav tm="0">
                                          <p:val>
                                            <p:strVal val="#ppt_x"/>
                                          </p:val>
                                        </p:tav>
                                        <p:tav tm="100000">
                                          <p:val>
                                            <p:strVal val="#ppt_x"/>
                                          </p:val>
                                        </p:tav>
                                      </p:tavLst>
                                    </p:anim>
                                    <p:anim calcmode="lin" valueType="num">
                                      <p:cBhvr>
                                        <p:cTn id="18" dur="3000" fill="hold"/>
                                        <p:tgtEl>
                                          <p:spTgt spid="66"/>
                                        </p:tgtEl>
                                        <p:attrNameLst>
                                          <p:attrName>ppt_y</p:attrName>
                                        </p:attrNameLst>
                                      </p:cBhvr>
                                      <p:tavLst>
                                        <p:tav tm="0">
                                          <p:val>
                                            <p:strVal val="#ppt_y+.1"/>
                                          </p:val>
                                        </p:tav>
                                        <p:tav tm="100000">
                                          <p:val>
                                            <p:strVal val="#ppt_y"/>
                                          </p:val>
                                        </p:tav>
                                      </p:tavLst>
                                    </p:anim>
                                  </p:childTnLst>
                                </p:cTn>
                              </p:par>
                              <p:par>
                                <p:cTn id="19" presetID="26" presetClass="entr" presetSubtype="0" fill="hold" nodeType="withEffect">
                                  <p:stCondLst>
                                    <p:cond delay="0"/>
                                  </p:stCondLst>
                                  <p:childTnLst>
                                    <p:set>
                                      <p:cBhvr>
                                        <p:cTn id="20" dur="1" fill="hold">
                                          <p:stCondLst>
                                            <p:cond delay="0"/>
                                          </p:stCondLst>
                                        </p:cTn>
                                        <p:tgtEl>
                                          <p:spTgt spid="96"/>
                                        </p:tgtEl>
                                        <p:attrNameLst>
                                          <p:attrName>style.visibility</p:attrName>
                                        </p:attrNameLst>
                                      </p:cBhvr>
                                      <p:to>
                                        <p:strVal val="visible"/>
                                      </p:to>
                                    </p:set>
                                    <p:animEffect transition="in" filter="wipe(down)">
                                      <p:cBhvr>
                                        <p:cTn id="21" dur="870">
                                          <p:stCondLst>
                                            <p:cond delay="0"/>
                                          </p:stCondLst>
                                        </p:cTn>
                                        <p:tgtEl>
                                          <p:spTgt spid="96"/>
                                        </p:tgtEl>
                                      </p:cBhvr>
                                    </p:animEffect>
                                    <p:anim calcmode="lin" valueType="num">
                                      <p:cBhvr>
                                        <p:cTn id="22" dur="2733" tmFilter="0,0; 0.14,0.36; 0.43,0.73; 0.71,0.91; 1.0,1.0">
                                          <p:stCondLst>
                                            <p:cond delay="0"/>
                                          </p:stCondLst>
                                        </p:cTn>
                                        <p:tgtEl>
                                          <p:spTgt spid="96"/>
                                        </p:tgtEl>
                                        <p:attrNameLst>
                                          <p:attrName>ppt_x</p:attrName>
                                        </p:attrNameLst>
                                      </p:cBhvr>
                                      <p:tavLst>
                                        <p:tav tm="0">
                                          <p:val>
                                            <p:strVal val="#ppt_x-0.25"/>
                                          </p:val>
                                        </p:tav>
                                        <p:tav tm="100000">
                                          <p:val>
                                            <p:strVal val="#ppt_x"/>
                                          </p:val>
                                        </p:tav>
                                      </p:tavLst>
                                    </p:anim>
                                    <p:anim calcmode="lin" valueType="num">
                                      <p:cBhvr>
                                        <p:cTn id="23" dur="996" tmFilter="0.0,0.0; 0.25,0.07; 0.50,0.2; 0.75,0.467; 1.0,1.0">
                                          <p:stCondLst>
                                            <p:cond delay="0"/>
                                          </p:stCondLst>
                                        </p:cTn>
                                        <p:tgtEl>
                                          <p:spTgt spid="96"/>
                                        </p:tgtEl>
                                        <p:attrNameLst>
                                          <p:attrName>ppt_y</p:attrName>
                                        </p:attrNameLst>
                                      </p:cBhvr>
                                      <p:tavLst>
                                        <p:tav tm="0" fmla="#ppt_y-sin(pi*$)/3">
                                          <p:val>
                                            <p:fltVal val="0.5"/>
                                          </p:val>
                                        </p:tav>
                                        <p:tav tm="100000">
                                          <p:val>
                                            <p:fltVal val="1"/>
                                          </p:val>
                                        </p:tav>
                                      </p:tavLst>
                                    </p:anim>
                                    <p:anim calcmode="lin" valueType="num">
                                      <p:cBhvr>
                                        <p:cTn id="24" dur="996" tmFilter="0, 0; 0.125,0.2665; 0.25,0.4; 0.375,0.465; 0.5,0.5;  0.625,0.535; 0.75,0.6; 0.875,0.7335; 1,1">
                                          <p:stCondLst>
                                            <p:cond delay="996"/>
                                          </p:stCondLst>
                                        </p:cTn>
                                        <p:tgtEl>
                                          <p:spTgt spid="96"/>
                                        </p:tgtEl>
                                        <p:attrNameLst>
                                          <p:attrName>ppt_y</p:attrName>
                                        </p:attrNameLst>
                                      </p:cBhvr>
                                      <p:tavLst>
                                        <p:tav tm="0" fmla="#ppt_y-sin(pi*$)/9">
                                          <p:val>
                                            <p:fltVal val="0"/>
                                          </p:val>
                                        </p:tav>
                                        <p:tav tm="100000">
                                          <p:val>
                                            <p:fltVal val="1"/>
                                          </p:val>
                                        </p:tav>
                                      </p:tavLst>
                                    </p:anim>
                                    <p:anim calcmode="lin" valueType="num">
                                      <p:cBhvr>
                                        <p:cTn id="25" dur="498" tmFilter="0, 0; 0.125,0.2665; 0.25,0.4; 0.375,0.465; 0.5,0.5;  0.625,0.535; 0.75,0.6; 0.875,0.7335; 1,1">
                                          <p:stCondLst>
                                            <p:cond delay="1986"/>
                                          </p:stCondLst>
                                        </p:cTn>
                                        <p:tgtEl>
                                          <p:spTgt spid="96"/>
                                        </p:tgtEl>
                                        <p:attrNameLst>
                                          <p:attrName>ppt_y</p:attrName>
                                        </p:attrNameLst>
                                      </p:cBhvr>
                                      <p:tavLst>
                                        <p:tav tm="0" fmla="#ppt_y-sin(pi*$)/27">
                                          <p:val>
                                            <p:fltVal val="0"/>
                                          </p:val>
                                        </p:tav>
                                        <p:tav tm="100000">
                                          <p:val>
                                            <p:fltVal val="1"/>
                                          </p:val>
                                        </p:tav>
                                      </p:tavLst>
                                    </p:anim>
                                    <p:anim calcmode="lin" valueType="num">
                                      <p:cBhvr>
                                        <p:cTn id="26" dur="246" tmFilter="0, 0; 0.125,0.2665; 0.25,0.4; 0.375,0.465; 0.5,0.5;  0.625,0.535; 0.75,0.6; 0.875,0.7335; 1,1">
                                          <p:stCondLst>
                                            <p:cond delay="2484"/>
                                          </p:stCondLst>
                                        </p:cTn>
                                        <p:tgtEl>
                                          <p:spTgt spid="96"/>
                                        </p:tgtEl>
                                        <p:attrNameLst>
                                          <p:attrName>ppt_y</p:attrName>
                                        </p:attrNameLst>
                                      </p:cBhvr>
                                      <p:tavLst>
                                        <p:tav tm="0" fmla="#ppt_y-sin(pi*$)/81">
                                          <p:val>
                                            <p:fltVal val="0"/>
                                          </p:val>
                                        </p:tav>
                                        <p:tav tm="100000">
                                          <p:val>
                                            <p:fltVal val="1"/>
                                          </p:val>
                                        </p:tav>
                                      </p:tavLst>
                                    </p:anim>
                                    <p:animScale>
                                      <p:cBhvr>
                                        <p:cTn id="27" dur="39">
                                          <p:stCondLst>
                                            <p:cond delay="975"/>
                                          </p:stCondLst>
                                        </p:cTn>
                                        <p:tgtEl>
                                          <p:spTgt spid="96"/>
                                        </p:tgtEl>
                                      </p:cBhvr>
                                      <p:to x="100000" y="60000"/>
                                    </p:animScale>
                                    <p:animScale>
                                      <p:cBhvr>
                                        <p:cTn id="28" dur="249" decel="50000">
                                          <p:stCondLst>
                                            <p:cond delay="1014"/>
                                          </p:stCondLst>
                                        </p:cTn>
                                        <p:tgtEl>
                                          <p:spTgt spid="96"/>
                                        </p:tgtEl>
                                      </p:cBhvr>
                                      <p:to x="100000" y="100000"/>
                                    </p:animScale>
                                    <p:animScale>
                                      <p:cBhvr>
                                        <p:cTn id="29" dur="39">
                                          <p:stCondLst>
                                            <p:cond delay="1968"/>
                                          </p:stCondLst>
                                        </p:cTn>
                                        <p:tgtEl>
                                          <p:spTgt spid="96"/>
                                        </p:tgtEl>
                                      </p:cBhvr>
                                      <p:to x="100000" y="80000"/>
                                    </p:animScale>
                                    <p:animScale>
                                      <p:cBhvr>
                                        <p:cTn id="30" dur="249" decel="50000">
                                          <p:stCondLst>
                                            <p:cond delay="2007"/>
                                          </p:stCondLst>
                                        </p:cTn>
                                        <p:tgtEl>
                                          <p:spTgt spid="96"/>
                                        </p:tgtEl>
                                      </p:cBhvr>
                                      <p:to x="100000" y="100000"/>
                                    </p:animScale>
                                    <p:animScale>
                                      <p:cBhvr>
                                        <p:cTn id="31" dur="39">
                                          <p:stCondLst>
                                            <p:cond delay="2463"/>
                                          </p:stCondLst>
                                        </p:cTn>
                                        <p:tgtEl>
                                          <p:spTgt spid="96"/>
                                        </p:tgtEl>
                                      </p:cBhvr>
                                      <p:to x="100000" y="90000"/>
                                    </p:animScale>
                                    <p:animScale>
                                      <p:cBhvr>
                                        <p:cTn id="32" dur="249" decel="50000">
                                          <p:stCondLst>
                                            <p:cond delay="2502"/>
                                          </p:stCondLst>
                                        </p:cTn>
                                        <p:tgtEl>
                                          <p:spTgt spid="96"/>
                                        </p:tgtEl>
                                      </p:cBhvr>
                                      <p:to x="100000" y="100000"/>
                                    </p:animScale>
                                    <p:animScale>
                                      <p:cBhvr>
                                        <p:cTn id="33" dur="39">
                                          <p:stCondLst>
                                            <p:cond delay="2712"/>
                                          </p:stCondLst>
                                        </p:cTn>
                                        <p:tgtEl>
                                          <p:spTgt spid="96"/>
                                        </p:tgtEl>
                                      </p:cBhvr>
                                      <p:to x="100000" y="95000"/>
                                    </p:animScale>
                                    <p:animScale>
                                      <p:cBhvr>
                                        <p:cTn id="34" dur="249" decel="50000">
                                          <p:stCondLst>
                                            <p:cond delay="2751"/>
                                          </p:stCondLst>
                                        </p:cTn>
                                        <p:tgtEl>
                                          <p:spTgt spid="96"/>
                                        </p:tgtEl>
                                      </p:cBhvr>
                                      <p:to x="100000" y="100000"/>
                                    </p:animScale>
                                  </p:childTnLst>
                                </p:cTn>
                              </p:par>
                              <p:par>
                                <p:cTn id="35" presetID="53" presetClass="entr" presetSubtype="16" fill="hold" nodeType="withEffect">
                                  <p:stCondLst>
                                    <p:cond delay="0"/>
                                  </p:stCondLst>
                                  <p:childTnLst>
                                    <p:set>
                                      <p:cBhvr>
                                        <p:cTn id="36" dur="1" fill="hold">
                                          <p:stCondLst>
                                            <p:cond delay="0"/>
                                          </p:stCondLst>
                                        </p:cTn>
                                        <p:tgtEl>
                                          <p:spTgt spid="99"/>
                                        </p:tgtEl>
                                        <p:attrNameLst>
                                          <p:attrName>style.visibility</p:attrName>
                                        </p:attrNameLst>
                                      </p:cBhvr>
                                      <p:to>
                                        <p:strVal val="visible"/>
                                      </p:to>
                                    </p:set>
                                    <p:anim calcmode="lin" valueType="num">
                                      <p:cBhvr>
                                        <p:cTn id="37" dur="3000" fill="hold"/>
                                        <p:tgtEl>
                                          <p:spTgt spid="99"/>
                                        </p:tgtEl>
                                        <p:attrNameLst>
                                          <p:attrName>ppt_w</p:attrName>
                                        </p:attrNameLst>
                                      </p:cBhvr>
                                      <p:tavLst>
                                        <p:tav tm="0">
                                          <p:val>
                                            <p:fltVal val="0"/>
                                          </p:val>
                                        </p:tav>
                                        <p:tav tm="100000">
                                          <p:val>
                                            <p:strVal val="#ppt_w"/>
                                          </p:val>
                                        </p:tav>
                                      </p:tavLst>
                                    </p:anim>
                                    <p:anim calcmode="lin" valueType="num">
                                      <p:cBhvr>
                                        <p:cTn id="38" dur="3000" fill="hold"/>
                                        <p:tgtEl>
                                          <p:spTgt spid="99"/>
                                        </p:tgtEl>
                                        <p:attrNameLst>
                                          <p:attrName>ppt_h</p:attrName>
                                        </p:attrNameLst>
                                      </p:cBhvr>
                                      <p:tavLst>
                                        <p:tav tm="0">
                                          <p:val>
                                            <p:fltVal val="0"/>
                                          </p:val>
                                        </p:tav>
                                        <p:tav tm="100000">
                                          <p:val>
                                            <p:strVal val="#ppt_h"/>
                                          </p:val>
                                        </p:tav>
                                      </p:tavLst>
                                    </p:anim>
                                    <p:animEffect transition="in" filter="fade">
                                      <p:cBhvr>
                                        <p:cTn id="39" dur="3000"/>
                                        <p:tgtEl>
                                          <p:spTgt spid="99"/>
                                        </p:tgtEl>
                                      </p:cBhvr>
                                    </p:animEffect>
                                  </p:childTnLst>
                                </p:cTn>
                              </p:par>
                              <p:par>
                                <p:cTn id="40" presetID="35" presetClass="entr" presetSubtype="0" fill="hold"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3000"/>
                                        <p:tgtEl>
                                          <p:spTgt spid="9"/>
                                        </p:tgtEl>
                                      </p:cBhvr>
                                    </p:animEffect>
                                    <p:anim calcmode="lin" valueType="num">
                                      <p:cBhvr>
                                        <p:cTn id="43" dur="3000" fill="hold"/>
                                        <p:tgtEl>
                                          <p:spTgt spid="9"/>
                                        </p:tgtEl>
                                        <p:attrNameLst>
                                          <p:attrName>style.rotation</p:attrName>
                                        </p:attrNameLst>
                                      </p:cBhvr>
                                      <p:tavLst>
                                        <p:tav tm="0">
                                          <p:val>
                                            <p:fltVal val="720"/>
                                          </p:val>
                                        </p:tav>
                                        <p:tav tm="100000">
                                          <p:val>
                                            <p:fltVal val="0"/>
                                          </p:val>
                                        </p:tav>
                                      </p:tavLst>
                                    </p:anim>
                                    <p:anim calcmode="lin" valueType="num">
                                      <p:cBhvr>
                                        <p:cTn id="44" dur="3000" fill="hold"/>
                                        <p:tgtEl>
                                          <p:spTgt spid="9"/>
                                        </p:tgtEl>
                                        <p:attrNameLst>
                                          <p:attrName>ppt_h</p:attrName>
                                        </p:attrNameLst>
                                      </p:cBhvr>
                                      <p:tavLst>
                                        <p:tav tm="0">
                                          <p:val>
                                            <p:fltVal val="0"/>
                                          </p:val>
                                        </p:tav>
                                        <p:tav tm="100000">
                                          <p:val>
                                            <p:strVal val="#ppt_h"/>
                                          </p:val>
                                        </p:tav>
                                      </p:tavLst>
                                    </p:anim>
                                    <p:anim calcmode="lin" valueType="num">
                                      <p:cBhvr>
                                        <p:cTn id="45" dur="3000" fill="hold"/>
                                        <p:tgtEl>
                                          <p:spTgt spid="9"/>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46" fill="hold" display="0">
                  <p:stCondLst>
                    <p:cond delay="indefinite"/>
                  </p:stCondLst>
                  <p:endCondLst>
                    <p:cond evt="onStopAudio" delay="0">
                      <p:tgtEl>
                        <p:sldTgt/>
                      </p:tgtEl>
                    </p:cond>
                  </p:endCondLst>
                </p:cTn>
                <p:tgtEl>
                  <p:spTgt spid="104"/>
                </p:tgtEl>
              </p:cMediaNode>
            </p:audio>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2546309"/>
          </a:xfrm>
        </p:spPr>
        <p:txBody>
          <a:bodyPr anchor="b">
            <a:normAutofit/>
          </a:bodyPr>
          <a:lstStyle/>
          <a:p>
            <a:r>
              <a:rPr lang="en-US" sz="2400" dirty="0">
                <a:solidFill>
                  <a:schemeClr val="bg1">
                    <a:alpha val="60000"/>
                  </a:schemeClr>
                </a:solidFill>
                <a:latin typeface="Chalkduster" panose="03050602040202020205" pitchFamily="66" charset="77"/>
              </a:rPr>
              <a:t>This is the My Orders tab showing the orders made by the user.</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A picture containing graphical user interface&#10;&#10;Description automatically generated">
            <a:extLst>
              <a:ext uri="{FF2B5EF4-FFF2-40B4-BE49-F238E27FC236}">
                <a16:creationId xmlns:a16="http://schemas.microsoft.com/office/drawing/2014/main" id="{5A67ABE0-859C-E598-D492-0D7665A7B110}"/>
              </a:ext>
            </a:extLst>
          </p:cNvPr>
          <p:cNvPicPr>
            <a:picLocks noChangeAspect="1"/>
          </p:cNvPicPr>
          <p:nvPr/>
        </p:nvPicPr>
        <p:blipFill>
          <a:blip r:embed="rId4"/>
          <a:stretch>
            <a:fillRect/>
          </a:stretch>
        </p:blipFill>
        <p:spPr>
          <a:xfrm>
            <a:off x="8828403" y="-4"/>
            <a:ext cx="3363597" cy="6858000"/>
          </a:xfrm>
          <a:prstGeom prst="rect">
            <a:avLst/>
          </a:prstGeom>
        </p:spPr>
      </p:pic>
    </p:spTree>
    <p:extLst>
      <p:ext uri="{BB962C8B-B14F-4D97-AF65-F5344CB8AC3E}">
        <p14:creationId xmlns:p14="http://schemas.microsoft.com/office/powerpoint/2010/main" val="2536867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3285182"/>
          </a:xfrm>
        </p:spPr>
        <p:txBody>
          <a:bodyPr anchor="b">
            <a:normAutofit/>
          </a:bodyPr>
          <a:lstStyle/>
          <a:p>
            <a:r>
              <a:rPr lang="en-US" sz="2400" dirty="0">
                <a:solidFill>
                  <a:schemeClr val="bg1">
                    <a:alpha val="60000"/>
                  </a:schemeClr>
                </a:solidFill>
                <a:latin typeface="Chalkduster" panose="03050602040202020205" pitchFamily="66" charset="77"/>
              </a:rPr>
              <a:t>This is my competitions tab which basically shows the competitions in which the user has participated in.</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Graphical user interface, text, application, email&#10;&#10;Description automatically generated">
            <a:extLst>
              <a:ext uri="{FF2B5EF4-FFF2-40B4-BE49-F238E27FC236}">
                <a16:creationId xmlns:a16="http://schemas.microsoft.com/office/drawing/2014/main" id="{25EE44D6-1158-0202-AAE1-871E309F3DAC}"/>
              </a:ext>
            </a:extLst>
          </p:cNvPr>
          <p:cNvPicPr>
            <a:picLocks noChangeAspect="1"/>
          </p:cNvPicPr>
          <p:nvPr/>
        </p:nvPicPr>
        <p:blipFill>
          <a:blip r:embed="rId4"/>
          <a:stretch>
            <a:fillRect/>
          </a:stretch>
        </p:blipFill>
        <p:spPr>
          <a:xfrm>
            <a:off x="8473441" y="-4"/>
            <a:ext cx="3718540" cy="6858000"/>
          </a:xfrm>
          <a:prstGeom prst="rect">
            <a:avLst/>
          </a:prstGeom>
        </p:spPr>
      </p:pic>
    </p:spTree>
    <p:extLst>
      <p:ext uri="{BB962C8B-B14F-4D97-AF65-F5344CB8AC3E}">
        <p14:creationId xmlns:p14="http://schemas.microsoft.com/office/powerpoint/2010/main" val="246906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329613-8831-4432-A62D-24A970EFC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35814" r="36705"/>
          <a:stretch/>
        </p:blipFill>
        <p:spPr>
          <a:xfrm>
            <a:off x="20" y="5"/>
            <a:ext cx="3350507" cy="6857999"/>
          </a:xfrm>
          <a:prstGeom prst="rect">
            <a:avLst/>
          </a:prstGeom>
        </p:spPr>
      </p:pic>
      <p:sp>
        <p:nvSpPr>
          <p:cNvPr id="19" name="Rectangle 18">
            <a:extLst>
              <a:ext uri="{FF2B5EF4-FFF2-40B4-BE49-F238E27FC236}">
                <a16:creationId xmlns:a16="http://schemas.microsoft.com/office/drawing/2014/main" id="{2A4E0407-A637-4681-B905-C53E4216C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9744" y="685800"/>
            <a:ext cx="4232512"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4489597" y="1195378"/>
            <a:ext cx="3212806" cy="2546309"/>
          </a:xfrm>
        </p:spPr>
        <p:txBody>
          <a:bodyPr anchor="b">
            <a:normAutofit/>
          </a:bodyPr>
          <a:lstStyle/>
          <a:p>
            <a:r>
              <a:rPr lang="en-US" sz="2400" dirty="0">
                <a:solidFill>
                  <a:schemeClr val="bg1">
                    <a:alpha val="60000"/>
                  </a:schemeClr>
                </a:solidFill>
                <a:latin typeface="Chalkduster" panose="03050602040202020205" pitchFamily="66" charset="77"/>
              </a:rPr>
              <a:t>This is the art of the week tab.</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0" y="-4"/>
            <a:ext cx="919162" cy="919162"/>
          </a:xfrm>
          <a:prstGeom prst="rect">
            <a:avLst/>
          </a:prstGeom>
        </p:spPr>
      </p:pic>
      <p:pic>
        <p:nvPicPr>
          <p:cNvPr id="6" name="Picture 5" descr="Graphical user interface, application, Word&#10;&#10;Description automatically generated">
            <a:extLst>
              <a:ext uri="{FF2B5EF4-FFF2-40B4-BE49-F238E27FC236}">
                <a16:creationId xmlns:a16="http://schemas.microsoft.com/office/drawing/2014/main" id="{605EE4F0-3A62-F2BB-3BA3-8BA9849E7799}"/>
              </a:ext>
            </a:extLst>
          </p:cNvPr>
          <p:cNvPicPr>
            <a:picLocks noChangeAspect="1"/>
          </p:cNvPicPr>
          <p:nvPr/>
        </p:nvPicPr>
        <p:blipFill>
          <a:blip r:embed="rId4"/>
          <a:stretch>
            <a:fillRect/>
          </a:stretch>
        </p:blipFill>
        <p:spPr>
          <a:xfrm>
            <a:off x="8519161" y="-4"/>
            <a:ext cx="3672840" cy="6858000"/>
          </a:xfrm>
          <a:prstGeom prst="rect">
            <a:avLst/>
          </a:prstGeom>
        </p:spPr>
      </p:pic>
    </p:spTree>
    <p:extLst>
      <p:ext uri="{BB962C8B-B14F-4D97-AF65-F5344CB8AC3E}">
        <p14:creationId xmlns:p14="http://schemas.microsoft.com/office/powerpoint/2010/main" val="2160144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alphaModFix/>
          </a:blip>
          <a:srcRect l="14899" r="15790"/>
          <a:stretch/>
        </p:blipFill>
        <p:spPr>
          <a:xfrm>
            <a:off x="-657395" y="10"/>
            <a:ext cx="8450317" cy="6857990"/>
          </a:xfrm>
          <a:prstGeom prst="rect">
            <a:avLst/>
          </a:prstGeom>
        </p:spPr>
      </p:pic>
      <p:pic>
        <p:nvPicPr>
          <p:cNvPr id="6" name="Picture 5" descr="Logo&#10;&#10;Description automatically generated">
            <a:extLst>
              <a:ext uri="{FF2B5EF4-FFF2-40B4-BE49-F238E27FC236}">
                <a16:creationId xmlns:a16="http://schemas.microsoft.com/office/drawing/2014/main" id="{C1BE800D-3985-5B46-A639-219A5C391AB8}"/>
              </a:ext>
            </a:extLst>
          </p:cNvPr>
          <p:cNvPicPr>
            <a:picLocks noChangeAspect="1"/>
          </p:cNvPicPr>
          <p:nvPr/>
        </p:nvPicPr>
        <p:blipFill rotWithShape="1">
          <a:blip r:embed="rId3"/>
          <a:srcRect l="5914" r="7140"/>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Subtitle 6">
            <a:extLst>
              <a:ext uri="{FF2B5EF4-FFF2-40B4-BE49-F238E27FC236}">
                <a16:creationId xmlns:a16="http://schemas.microsoft.com/office/drawing/2014/main" id="{22112A07-9AC8-07C4-8AEF-755F41A7B4DA}"/>
              </a:ext>
            </a:extLst>
          </p:cNvPr>
          <p:cNvSpPr>
            <a:spLocks noGrp="1"/>
          </p:cNvSpPr>
          <p:nvPr>
            <p:ph type="subTitle" idx="1"/>
          </p:nvPr>
        </p:nvSpPr>
        <p:spPr>
          <a:xfrm>
            <a:off x="1394004" y="508318"/>
            <a:ext cx="9144000" cy="1655762"/>
          </a:xfrm>
        </p:spPr>
        <p:txBody>
          <a:bodyPr>
            <a:normAutofit/>
          </a:bodyPr>
          <a:lstStyle/>
          <a:p>
            <a:r>
              <a:rPr lang="en-US" sz="6000" b="1" i="1" dirty="0">
                <a:solidFill>
                  <a:schemeClr val="bg1"/>
                </a:solidFill>
                <a:latin typeface="Bradley Hand ITC" panose="03070402050302030203" pitchFamily="66" charset="77"/>
              </a:rPr>
              <a:t>Thank you</a:t>
            </a:r>
          </a:p>
        </p:txBody>
      </p:sp>
    </p:spTree>
    <p:extLst>
      <p:ext uri="{BB962C8B-B14F-4D97-AF65-F5344CB8AC3E}">
        <p14:creationId xmlns:p14="http://schemas.microsoft.com/office/powerpoint/2010/main" val="49224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20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anim calcmode="lin" valueType="num">
                                      <p:cBhvr>
                                        <p:cTn id="8" dur="2000" fill="hold"/>
                                        <p:tgtEl>
                                          <p:spTgt spid="6"/>
                                        </p:tgtEl>
                                        <p:attrNameLst>
                                          <p:attrName>style.rotation</p:attrName>
                                        </p:attrNameLst>
                                      </p:cBhvr>
                                      <p:tavLst>
                                        <p:tav tm="0">
                                          <p:val>
                                            <p:fltVal val="720"/>
                                          </p:val>
                                        </p:tav>
                                        <p:tav tm="100000">
                                          <p:val>
                                            <p:fltVal val="0"/>
                                          </p:val>
                                        </p:tav>
                                      </p:tavLst>
                                    </p:anim>
                                    <p:anim calcmode="lin" valueType="num">
                                      <p:cBhvr>
                                        <p:cTn id="9" dur="2000" fill="hold"/>
                                        <p:tgtEl>
                                          <p:spTgt spid="6"/>
                                        </p:tgtEl>
                                        <p:attrNameLst>
                                          <p:attrName>ppt_h</p:attrName>
                                        </p:attrNameLst>
                                      </p:cBhvr>
                                      <p:tavLst>
                                        <p:tav tm="0">
                                          <p:val>
                                            <p:fltVal val="0"/>
                                          </p:val>
                                        </p:tav>
                                        <p:tav tm="100000">
                                          <p:val>
                                            <p:strVal val="#ppt_h"/>
                                          </p:val>
                                        </p:tav>
                                      </p:tavLst>
                                    </p:anim>
                                    <p:anim calcmode="lin" valueType="num">
                                      <p:cBhvr>
                                        <p:cTn id="10" dur="2000" fill="hold"/>
                                        <p:tgtEl>
                                          <p:spTgt spid="6"/>
                                        </p:tgtEl>
                                        <p:attrNameLst>
                                          <p:attrName>ppt_w</p:attrName>
                                        </p:attrNameLst>
                                      </p:cBhvr>
                                      <p:tavLst>
                                        <p:tav tm="0">
                                          <p:val>
                                            <p:fltVal val="0"/>
                                          </p:val>
                                        </p:tav>
                                        <p:tav tm="100000">
                                          <p:val>
                                            <p:strVal val="#ppt_w"/>
                                          </p:val>
                                        </p:tav>
                                      </p:tavLst>
                                    </p:anim>
                                  </p:childTnLst>
                                </p:cTn>
                              </p:par>
                            </p:childTnLst>
                          </p:cTn>
                        </p:par>
                      </p:childTnLst>
                    </p:cTn>
                  </p:par>
                  <p:par>
                    <p:cTn id="11" fill="hold">
                      <p:stCondLst>
                        <p:cond delay="indefinite"/>
                      </p:stCondLst>
                      <p:childTnLst>
                        <p:par>
                          <p:cTn id="12" fill="hold">
                            <p:stCondLst>
                              <p:cond delay="0"/>
                            </p:stCondLst>
                            <p:childTnLst>
                              <p:par>
                                <p:cTn id="13" presetID="41" presetClass="entr" presetSubtype="0" fill="hold" grpId="0" nodeType="clickEffect">
                                  <p:stCondLst>
                                    <p:cond delay="0"/>
                                  </p:stCondLst>
                                  <p:iterate type="lt">
                                    <p:tmPct val="10000"/>
                                  </p:iterate>
                                  <p:childTnLst>
                                    <p:set>
                                      <p:cBhvr>
                                        <p:cTn id="14" dur="1" fill="hold">
                                          <p:stCondLst>
                                            <p:cond delay="0"/>
                                          </p:stCondLst>
                                        </p:cTn>
                                        <p:tgtEl>
                                          <p:spTgt spid="7">
                                            <p:txEl>
                                              <p:pRg st="0" end="0"/>
                                            </p:txEl>
                                          </p:spTgt>
                                        </p:tgtEl>
                                        <p:attrNameLst>
                                          <p:attrName>style.visibility</p:attrName>
                                        </p:attrNameLst>
                                      </p:cBhvr>
                                      <p:to>
                                        <p:strVal val="visible"/>
                                      </p:to>
                                    </p:set>
                                    <p:anim calcmode="lin" valueType="num">
                                      <p:cBhvr>
                                        <p:cTn id="15" dur="500" fill="hold"/>
                                        <p:tgtEl>
                                          <p:spTgt spid="7">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7">
                                            <p:txEl>
                                              <p:pRg st="0" end="0"/>
                                            </p:txEl>
                                          </p:spTgt>
                                        </p:tgtEl>
                                        <p:attrNameLst>
                                          <p:attrName>ppt_y</p:attrName>
                                        </p:attrNameLst>
                                      </p:cBhvr>
                                      <p:tavLst>
                                        <p:tav tm="0">
                                          <p:val>
                                            <p:strVal val="#ppt_y"/>
                                          </p:val>
                                        </p:tav>
                                        <p:tav tm="100000">
                                          <p:val>
                                            <p:strVal val="#ppt_y"/>
                                          </p:val>
                                        </p:tav>
                                      </p:tavLst>
                                    </p:anim>
                                    <p:anim calcmode="lin" valueType="num">
                                      <p:cBhvr>
                                        <p:cTn id="17" dur="500" fill="hold"/>
                                        <p:tgtEl>
                                          <p:spTgt spid="7">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7">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l="4586" t="2614" r="26172"/>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163655" y="497377"/>
            <a:ext cx="4151169" cy="2311218"/>
          </a:xfrm>
        </p:spPr>
        <p:txBody>
          <a:bodyPr anchor="b">
            <a:normAutofit/>
          </a:bodyPr>
          <a:lstStyle/>
          <a:p>
            <a:pPr algn="l"/>
            <a:r>
              <a:rPr lang="en-US" sz="4800" dirty="0">
                <a:latin typeface="Chalkduster" panose="03050602040202020205" pitchFamily="66" charset="77"/>
              </a:rPr>
              <a:t>Basic project description</a:t>
            </a:r>
          </a:p>
        </p:txBody>
      </p:sp>
      <p:sp>
        <p:nvSpPr>
          <p:cNvPr id="3" name="Subtitle 2">
            <a:extLst>
              <a:ext uri="{FF2B5EF4-FFF2-40B4-BE49-F238E27FC236}">
                <a16:creationId xmlns:a16="http://schemas.microsoft.com/office/drawing/2014/main" id="{B30021B2-7BE8-CE41-8FE3-A77EAE5E6640}"/>
              </a:ext>
            </a:extLst>
          </p:cNvPr>
          <p:cNvSpPr>
            <a:spLocks noGrp="1"/>
          </p:cNvSpPr>
          <p:nvPr>
            <p:ph type="subTitle" idx="1"/>
          </p:nvPr>
        </p:nvSpPr>
        <p:spPr>
          <a:xfrm>
            <a:off x="477980" y="4601784"/>
            <a:ext cx="4023359" cy="2055585"/>
          </a:xfrm>
        </p:spPr>
        <p:txBody>
          <a:bodyPr>
            <a:normAutofit fontScale="92500" lnSpcReduction="10000"/>
          </a:bodyPr>
          <a:lstStyle/>
          <a:p>
            <a:pPr algn="l"/>
            <a:r>
              <a:rPr lang="en-US" sz="2000" dirty="0"/>
              <a:t>This is basically an art appreciation app. We host competitions among the artists and at the same time to support them financially connects them to the art lovers from around the world and provides them with a platform to showcase their talent  and make money out of it.</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 name="Picture 14" descr="Logo&#10;&#10;Description automatically generated">
            <a:extLst>
              <a:ext uri="{FF2B5EF4-FFF2-40B4-BE49-F238E27FC236}">
                <a16:creationId xmlns:a16="http://schemas.microsoft.com/office/drawing/2014/main" id="{7BBF62D0-10F2-E24D-9E2B-428A77B0DDA1}"/>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347533056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1"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1"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1524000" y="0"/>
            <a:ext cx="9144000" cy="1098396"/>
          </a:xfrm>
        </p:spPr>
        <p:txBody>
          <a:bodyPr>
            <a:normAutofit/>
          </a:bodyPr>
          <a:lstStyle/>
          <a:p>
            <a:r>
              <a:rPr lang="en-US" dirty="0">
                <a:solidFill>
                  <a:srgbClr val="FFFFFF"/>
                </a:solidFill>
                <a:latin typeface="Chalkduster" panose="03050602040202020205" pitchFamily="66" charset="77"/>
              </a:rPr>
              <a:t>Key Features</a:t>
            </a:r>
          </a:p>
        </p:txBody>
      </p:sp>
      <p:sp>
        <p:nvSpPr>
          <p:cNvPr id="3" name="Subtitle 2">
            <a:extLst>
              <a:ext uri="{FF2B5EF4-FFF2-40B4-BE49-F238E27FC236}">
                <a16:creationId xmlns:a16="http://schemas.microsoft.com/office/drawing/2014/main" id="{B30021B2-7BE8-CE41-8FE3-A77EAE5E6640}"/>
              </a:ext>
            </a:extLst>
          </p:cNvPr>
          <p:cNvSpPr>
            <a:spLocks noGrp="1"/>
          </p:cNvSpPr>
          <p:nvPr>
            <p:ph type="subTitle" idx="1"/>
          </p:nvPr>
        </p:nvSpPr>
        <p:spPr>
          <a:xfrm>
            <a:off x="0" y="1500188"/>
            <a:ext cx="12191980" cy="5357812"/>
          </a:xfrm>
        </p:spPr>
        <p:txBody>
          <a:bodyPr>
            <a:normAutofit/>
          </a:bodyPr>
          <a:lstStyle/>
          <a:p>
            <a:r>
              <a:rPr lang="en-US" dirty="0">
                <a:solidFill>
                  <a:srgbClr val="FFFFFF"/>
                </a:solidFill>
              </a:rPr>
              <a:t>Our project has a variety of features some of the major ones are mentioned below:</a:t>
            </a:r>
          </a:p>
          <a:p>
            <a:r>
              <a:rPr lang="en-US" dirty="0">
                <a:solidFill>
                  <a:srgbClr val="FFFFFF"/>
                </a:solidFill>
              </a:rPr>
              <a:t>1. First of all it has a smooth and interactive interface .</a:t>
            </a:r>
          </a:p>
          <a:p>
            <a:r>
              <a:rPr lang="en-US" dirty="0">
                <a:solidFill>
                  <a:srgbClr val="FFFFFF"/>
                </a:solidFill>
              </a:rPr>
              <a:t>2. It supports various types of artists like painters, photographers, digital artists, color pencil artists etc.</a:t>
            </a:r>
          </a:p>
          <a:p>
            <a:r>
              <a:rPr lang="en-US" dirty="0">
                <a:solidFill>
                  <a:srgbClr val="FFFFFF"/>
                </a:solidFill>
              </a:rPr>
              <a:t>3. Provides the art appreciators with a platform where they can easily choose between different arts of their interest and buy it immediately like some of the today’s online shopping apps (</a:t>
            </a:r>
            <a:r>
              <a:rPr lang="en-US" dirty="0" err="1">
                <a:solidFill>
                  <a:srgbClr val="FFFFFF"/>
                </a:solidFill>
              </a:rPr>
              <a:t>flipkart</a:t>
            </a:r>
            <a:r>
              <a:rPr lang="en-US" dirty="0">
                <a:solidFill>
                  <a:srgbClr val="FFFFFF"/>
                </a:solidFill>
              </a:rPr>
              <a:t> , amazon).</a:t>
            </a:r>
          </a:p>
          <a:p>
            <a:endParaRPr lang="en-US" dirty="0">
              <a:solidFill>
                <a:srgbClr val="FFFFFF"/>
              </a:solidFill>
            </a:endParaRPr>
          </a:p>
          <a:p>
            <a:endParaRPr lang="en-US" dirty="0">
              <a:solidFill>
                <a:srgbClr val="FFFFFF"/>
              </a:solidFill>
            </a:endParaRPr>
          </a:p>
          <a:p>
            <a:r>
              <a:rPr lang="en-US" sz="2000" dirty="0">
                <a:solidFill>
                  <a:srgbClr val="FFFFFF"/>
                </a:solidFill>
                <a:latin typeface="Chalkduster" panose="03050602040202020205" pitchFamily="66" charset="77"/>
              </a:rPr>
              <a:t>Some more important features are explained in detail in the upcoming slides.</a:t>
            </a:r>
          </a:p>
          <a:p>
            <a:r>
              <a:rPr lang="en-US" sz="2000" dirty="0">
                <a:solidFill>
                  <a:srgbClr val="FFFFFF"/>
                </a:solidFill>
                <a:latin typeface="Chalkduster" panose="03050602040202020205" pitchFamily="66" charset="77"/>
              </a:rPr>
              <a:t>  </a:t>
            </a:r>
          </a:p>
        </p:txBody>
      </p:sp>
      <p:pic>
        <p:nvPicPr>
          <p:cNvPr id="8" name="Picture 7" descr="Logo&#10;&#10;Description automatically generated">
            <a:extLst>
              <a:ext uri="{FF2B5EF4-FFF2-40B4-BE49-F238E27FC236}">
                <a16:creationId xmlns:a16="http://schemas.microsoft.com/office/drawing/2014/main" id="{2F305699-49E0-6840-99FE-5ACD45032FF2}"/>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296457188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par>
                          <p:cTn id="11" fill="hold">
                            <p:stCondLst>
                              <p:cond delay="2200"/>
                            </p:stCondLst>
                            <p:childTnLst>
                              <p:par>
                                <p:cTn id="12" presetID="10" presetClass="entr" presetSubtype="0" fill="hold" grpId="0" nodeType="afterEffect">
                                  <p:stCondLst>
                                    <p:cond delay="0"/>
                                  </p:stCondLst>
                                  <p:iterate>
                                    <p:tmPct val="10000"/>
                                  </p:iterate>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700"/>
                                        <p:tgtEl>
                                          <p:spTgt spid="3">
                                            <p:txEl>
                                              <p:pRg st="1" end="1"/>
                                            </p:txEl>
                                          </p:spTgt>
                                        </p:tgtEl>
                                      </p:cBhvr>
                                    </p:animEffect>
                                  </p:childTnLst>
                                </p:cTn>
                              </p:par>
                            </p:childTnLst>
                          </p:cTn>
                        </p:par>
                        <p:par>
                          <p:cTn id="15" fill="hold">
                            <p:stCondLst>
                              <p:cond delay="2900"/>
                            </p:stCondLst>
                            <p:childTnLst>
                              <p:par>
                                <p:cTn id="16" presetID="10" presetClass="entr" presetSubtype="0" fill="hold" grpId="0" nodeType="afterEffect">
                                  <p:stCondLst>
                                    <p:cond delay="0"/>
                                  </p:stCondLst>
                                  <p:iterate>
                                    <p:tmPct val="10000"/>
                                  </p:iterate>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700"/>
                                        <p:tgtEl>
                                          <p:spTgt spid="3">
                                            <p:txEl>
                                              <p:pRg st="2" end="2"/>
                                            </p:txEl>
                                          </p:spTgt>
                                        </p:tgtEl>
                                      </p:cBhvr>
                                    </p:animEffect>
                                  </p:childTnLst>
                                </p:cTn>
                              </p:par>
                            </p:childTnLst>
                          </p:cTn>
                        </p:par>
                        <p:par>
                          <p:cTn id="19" fill="hold">
                            <p:stCondLst>
                              <p:cond delay="3600"/>
                            </p:stCondLst>
                            <p:childTnLst>
                              <p:par>
                                <p:cTn id="20" presetID="10" presetClass="entr" presetSubtype="0" fill="hold" grpId="0" nodeType="afterEffect">
                                  <p:stCondLst>
                                    <p:cond delay="0"/>
                                  </p:stCondLst>
                                  <p:iterate>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700"/>
                                        <p:tgtEl>
                                          <p:spTgt spid="3">
                                            <p:txEl>
                                              <p:pRg st="3" end="3"/>
                                            </p:txEl>
                                          </p:spTgt>
                                        </p:tgtEl>
                                      </p:cBhvr>
                                    </p:animEffect>
                                  </p:childTnLst>
                                </p:cTn>
                              </p:par>
                            </p:childTnLst>
                          </p:cTn>
                        </p:par>
                        <p:par>
                          <p:cTn id="23" fill="hold">
                            <p:stCondLst>
                              <p:cond delay="4300"/>
                            </p:stCondLst>
                            <p:childTnLst>
                              <p:par>
                                <p:cTn id="24" presetID="10" presetClass="entr" presetSubtype="0" fill="hold" grpId="0" nodeType="afterEffect">
                                  <p:stCondLst>
                                    <p:cond delay="0"/>
                                  </p:stCondLst>
                                  <p:iterate>
                                    <p:tmPct val="10000"/>
                                  </p:iterate>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700"/>
                                        <p:tgtEl>
                                          <p:spTgt spid="3">
                                            <p:txEl>
                                              <p:pRg st="6" end="6"/>
                                            </p:txEl>
                                          </p:spTgt>
                                        </p:tgtEl>
                                      </p:cBhvr>
                                    </p:animEffect>
                                  </p:childTnLst>
                                </p:cTn>
                              </p:par>
                            </p:childTnLst>
                          </p:cTn>
                        </p:par>
                        <p:par>
                          <p:cTn id="27" fill="hold">
                            <p:stCondLst>
                              <p:cond delay="5000"/>
                            </p:stCondLst>
                            <p:childTnLst>
                              <p:par>
                                <p:cTn id="28" presetID="10" presetClass="entr" presetSubtype="0" fill="hold" grpId="0" nodeType="afterEffect">
                                  <p:stCondLst>
                                    <p:cond delay="0"/>
                                  </p:stCondLst>
                                  <p:iterate>
                                    <p:tmPct val="10000"/>
                                  </p:iterate>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7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1524000" y="0"/>
            <a:ext cx="9144000" cy="919163"/>
          </a:xfrm>
        </p:spPr>
        <p:txBody>
          <a:bodyPr>
            <a:normAutofit/>
          </a:bodyPr>
          <a:lstStyle/>
          <a:p>
            <a:r>
              <a:rPr lang="en-US" sz="5000" dirty="0">
                <a:solidFill>
                  <a:srgbClr val="FFFFFF"/>
                </a:solidFill>
                <a:latin typeface="Chalkduster" panose="03050602040202020205" pitchFamily="66" charset="77"/>
              </a:rPr>
              <a:t>Free/paid Competitions</a:t>
            </a:r>
          </a:p>
        </p:txBody>
      </p:sp>
      <p:sp>
        <p:nvSpPr>
          <p:cNvPr id="3" name="Subtitle 2">
            <a:extLst>
              <a:ext uri="{FF2B5EF4-FFF2-40B4-BE49-F238E27FC236}">
                <a16:creationId xmlns:a16="http://schemas.microsoft.com/office/drawing/2014/main" id="{B30021B2-7BE8-CE41-8FE3-A77EAE5E6640}"/>
              </a:ext>
            </a:extLst>
          </p:cNvPr>
          <p:cNvSpPr>
            <a:spLocks noGrp="1"/>
          </p:cNvSpPr>
          <p:nvPr>
            <p:ph type="subTitle" idx="1"/>
          </p:nvPr>
        </p:nvSpPr>
        <p:spPr>
          <a:xfrm>
            <a:off x="1524000" y="1667435"/>
            <a:ext cx="9144000" cy="5190563"/>
          </a:xfrm>
        </p:spPr>
        <p:txBody>
          <a:bodyPr>
            <a:normAutofit/>
          </a:bodyPr>
          <a:lstStyle/>
          <a:p>
            <a:r>
              <a:rPr lang="en-US" sz="2000" dirty="0">
                <a:solidFill>
                  <a:srgbClr val="FFFFFF"/>
                </a:solidFill>
              </a:rPr>
              <a:t>In our app we have both paid as well as free art competitions in which artists can participate according to their interest.</a:t>
            </a:r>
          </a:p>
          <a:p>
            <a:r>
              <a:rPr lang="en-US" sz="2000" dirty="0">
                <a:solidFill>
                  <a:srgbClr val="FFFFFF"/>
                </a:solidFill>
              </a:rPr>
              <a:t>The free competitions are visible when we click on the </a:t>
            </a:r>
            <a:r>
              <a:rPr lang="en-US" sz="2000" b="1" u="sng" dirty="0">
                <a:solidFill>
                  <a:srgbClr val="FFFFFF"/>
                </a:solidFill>
              </a:rPr>
              <a:t>dashboard</a:t>
            </a:r>
            <a:r>
              <a:rPr lang="en-US" sz="2000" dirty="0">
                <a:solidFill>
                  <a:srgbClr val="FFFFFF"/>
                </a:solidFill>
              </a:rPr>
              <a:t> icon under </a:t>
            </a:r>
            <a:r>
              <a:rPr lang="en-US" sz="2000" b="1" u="sng" dirty="0">
                <a:solidFill>
                  <a:srgbClr val="FFFFFF"/>
                </a:solidFill>
              </a:rPr>
              <a:t>free competitions </a:t>
            </a:r>
            <a:r>
              <a:rPr lang="en-US" sz="2000" dirty="0">
                <a:solidFill>
                  <a:srgbClr val="FFFFFF"/>
                </a:solidFill>
              </a:rPr>
              <a:t>icon.</a:t>
            </a:r>
          </a:p>
          <a:p>
            <a:r>
              <a:rPr lang="en-US" sz="2000" dirty="0">
                <a:solidFill>
                  <a:srgbClr val="FFFFFF"/>
                </a:solidFill>
              </a:rPr>
              <a:t>The paid competitions can be accessed when the user clicks on any of the arts that are available for selection on the home page and can be found under the </a:t>
            </a:r>
            <a:r>
              <a:rPr lang="en-US" sz="2000" b="1" u="sng" dirty="0">
                <a:solidFill>
                  <a:srgbClr val="FFFFFF"/>
                </a:solidFill>
              </a:rPr>
              <a:t>ongoing tab</a:t>
            </a:r>
            <a:r>
              <a:rPr lang="en-US" sz="2000" dirty="0">
                <a:solidFill>
                  <a:srgbClr val="FFFFFF"/>
                </a:solidFill>
              </a:rPr>
              <a:t>.</a:t>
            </a:r>
          </a:p>
          <a:p>
            <a:endParaRPr lang="en-US" sz="2000" dirty="0">
              <a:solidFill>
                <a:srgbClr val="FFFFFF"/>
              </a:solidFill>
            </a:endParaRPr>
          </a:p>
          <a:p>
            <a:r>
              <a:rPr lang="en-US" sz="2000" dirty="0">
                <a:solidFill>
                  <a:srgbClr val="FFFFFF"/>
                </a:solidFill>
              </a:rPr>
              <a:t>The attractive qualities of these competitions is that whether paid or free they have a prize pool for the first three positions and also the good art from the competition are directly uploaded on the store from where they can be bought by the art lovers.</a:t>
            </a:r>
          </a:p>
        </p:txBody>
      </p:sp>
      <p:pic>
        <p:nvPicPr>
          <p:cNvPr id="15" name="Picture 14" descr="Logo&#10;&#10;Description automatically generated">
            <a:extLst>
              <a:ext uri="{FF2B5EF4-FFF2-40B4-BE49-F238E27FC236}">
                <a16:creationId xmlns:a16="http://schemas.microsoft.com/office/drawing/2014/main" id="{7BBF62D0-10F2-E24D-9E2B-428A77B0DDA1}"/>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122846981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1" presetClass="entr" presetSubtype="0" fill="hold" grpId="0" nodeType="afterEffect">
                                  <p:stCondLst>
                                    <p:cond delay="50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childTnLst>
                          </p:cTn>
                        </p:par>
                        <p:par>
                          <p:cTn id="14" fill="hold">
                            <p:stCondLst>
                              <p:cond delay="1500"/>
                            </p:stCondLst>
                            <p:childTnLst>
                              <p:par>
                                <p:cTn id="15" presetID="1" presetClass="entr" presetSubtype="0" fill="hold" grpId="0" nodeType="after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childTnLst>
                          </p:cTn>
                        </p:par>
                        <p:par>
                          <p:cTn id="17" fill="hold">
                            <p:stCondLst>
                              <p:cond delay="1500"/>
                            </p:stCondLst>
                            <p:childTnLst>
                              <p:par>
                                <p:cTn id="18" presetID="1" presetClass="entr" presetSubtype="0" fill="hold" grpId="0" nodeType="after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childTnLst>
                                </p:cTn>
                              </p:par>
                            </p:childTnLst>
                          </p:cTn>
                        </p:par>
                        <p:par>
                          <p:cTn id="20" fill="hold">
                            <p:stCondLst>
                              <p:cond delay="1500"/>
                            </p:stCondLst>
                            <p:childTnLst>
                              <p:par>
                                <p:cTn id="21" presetID="1"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srcRect/>
          <a:stretch/>
        </p:blipFill>
        <p:spPr>
          <a:xfrm>
            <a:off x="20" y="10"/>
            <a:ext cx="12191980" cy="6857990"/>
          </a:xfrm>
          <a:prstGeom prst="rect">
            <a:avLst/>
          </a:prstGeom>
        </p:spPr>
      </p:pic>
      <p:sp>
        <p:nvSpPr>
          <p:cNvPr id="14"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8022021" y="3231931"/>
            <a:ext cx="4027411" cy="1782514"/>
          </a:xfrm>
        </p:spPr>
        <p:txBody>
          <a:bodyPr>
            <a:normAutofit fontScale="90000"/>
          </a:bodyPr>
          <a:lstStyle/>
          <a:p>
            <a:r>
              <a:rPr lang="en-US" sz="3400" dirty="0">
                <a:latin typeface="Chalkduster" panose="03050602040202020205" pitchFamily="66" charset="77"/>
              </a:rPr>
              <a:t>Design Diagrams</a:t>
            </a:r>
            <a:br>
              <a:rPr lang="en-US" sz="3400" dirty="0">
                <a:latin typeface="Chalkduster" panose="03050602040202020205" pitchFamily="66" charset="77"/>
              </a:rPr>
            </a:br>
            <a:br>
              <a:rPr lang="en-US" sz="3400" dirty="0">
                <a:latin typeface="Chalkduster" panose="03050602040202020205" pitchFamily="66" charset="77"/>
              </a:rPr>
            </a:br>
            <a:r>
              <a:rPr lang="en-US" sz="3400" dirty="0">
                <a:latin typeface="Chalkduster" panose="03050602040202020205" pitchFamily="66" charset="77"/>
              </a:rPr>
              <a:t>Activity Diagram</a:t>
            </a:r>
          </a:p>
        </p:txBody>
      </p:sp>
      <p:cxnSp>
        <p:nvCxnSpPr>
          <p:cNvPr id="16" name="Straight Connector 15">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pic>
        <p:nvPicPr>
          <p:cNvPr id="9" name="Picture 8" descr="Logo&#10;&#10;Description automatically generated">
            <a:extLst>
              <a:ext uri="{FF2B5EF4-FFF2-40B4-BE49-F238E27FC236}">
                <a16:creationId xmlns:a16="http://schemas.microsoft.com/office/drawing/2014/main" id="{44CA3A52-A712-E848-A04C-0A9576D3921F}"/>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3788942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537B233-9CDD-4A90-AABB-A8963DEE4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3" name="Subtitle 2">
            <a:extLst>
              <a:ext uri="{FF2B5EF4-FFF2-40B4-BE49-F238E27FC236}">
                <a16:creationId xmlns:a16="http://schemas.microsoft.com/office/drawing/2014/main" id="{B30021B2-7BE8-CE41-8FE3-A77EAE5E6640}"/>
              </a:ext>
            </a:extLst>
          </p:cNvPr>
          <p:cNvSpPr>
            <a:spLocks noGrp="1"/>
          </p:cNvSpPr>
          <p:nvPr>
            <p:ph type="subTitle" idx="1"/>
          </p:nvPr>
        </p:nvSpPr>
        <p:spPr>
          <a:xfrm>
            <a:off x="6751180" y="4025070"/>
            <a:ext cx="4724529" cy="1692066"/>
          </a:xfrm>
        </p:spPr>
        <p:txBody>
          <a:bodyPr anchor="t">
            <a:normAutofit/>
          </a:bodyPr>
          <a:lstStyle/>
          <a:p>
            <a:pPr algn="l"/>
            <a:r>
              <a:rPr lang="en-US" sz="2000" b="1" dirty="0">
                <a:latin typeface="Bradley Hand ITC" panose="03070402050302030203" pitchFamily="66" charset="77"/>
              </a:rPr>
              <a:t>As we all know that Activity diagram basically represents the flow of control in a system or basically the order in which different activities are being performed in the system with time.</a:t>
            </a:r>
          </a:p>
        </p:txBody>
      </p:sp>
      <p:pic>
        <p:nvPicPr>
          <p:cNvPr id="7" name="Picture 6" descr="Diagram&#10;&#10;Description automatically generated">
            <a:extLst>
              <a:ext uri="{FF2B5EF4-FFF2-40B4-BE49-F238E27FC236}">
                <a16:creationId xmlns:a16="http://schemas.microsoft.com/office/drawing/2014/main" id="{F2BA7669-33C7-3C42-A386-627A2CD90104}"/>
              </a:ext>
            </a:extLst>
          </p:cNvPr>
          <p:cNvPicPr>
            <a:picLocks noChangeAspect="1"/>
          </p:cNvPicPr>
          <p:nvPr/>
        </p:nvPicPr>
        <p:blipFill>
          <a:blip r:embed="rId2"/>
          <a:stretch>
            <a:fillRect/>
          </a:stretch>
        </p:blipFill>
        <p:spPr>
          <a:xfrm>
            <a:off x="239282" y="138793"/>
            <a:ext cx="5201538" cy="6580413"/>
          </a:xfrm>
          <a:prstGeom prst="rect">
            <a:avLst/>
          </a:prstGeom>
        </p:spPr>
      </p:pic>
      <p:cxnSp>
        <p:nvCxnSpPr>
          <p:cNvPr id="14" name="Straight Connector 13">
            <a:extLst>
              <a:ext uri="{FF2B5EF4-FFF2-40B4-BE49-F238E27FC236}">
                <a16:creationId xmlns:a16="http://schemas.microsoft.com/office/drawing/2014/main" id="{040575EE-C594-4566-BC00-663004E52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15641"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descr="Logo&#10;&#10;Description automatically generated">
            <a:extLst>
              <a:ext uri="{FF2B5EF4-FFF2-40B4-BE49-F238E27FC236}">
                <a16:creationId xmlns:a16="http://schemas.microsoft.com/office/drawing/2014/main" id="{194ECA74-B8BA-4843-A98B-E26A1BE4E7F4}"/>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20973224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800" decel="100000"/>
                                        <p:tgtEl>
                                          <p:spTgt spid="7"/>
                                        </p:tgtEl>
                                      </p:cBhvr>
                                    </p:animEffect>
                                    <p:anim calcmode="lin" valueType="num">
                                      <p:cBhvr>
                                        <p:cTn id="8" dur="800" decel="100000" fill="hold"/>
                                        <p:tgtEl>
                                          <p:spTgt spid="7"/>
                                        </p:tgtEl>
                                        <p:attrNameLst>
                                          <p:attrName>style.rotation</p:attrName>
                                        </p:attrNameLst>
                                      </p:cBhvr>
                                      <p:tavLst>
                                        <p:tav tm="0">
                                          <p:val>
                                            <p:fltVal val="-90"/>
                                          </p:val>
                                        </p:tav>
                                        <p:tav tm="100000">
                                          <p:val>
                                            <p:fltVal val="0"/>
                                          </p:val>
                                        </p:tav>
                                      </p:tavLst>
                                    </p:anim>
                                    <p:anim calcmode="lin" valueType="num">
                                      <p:cBhvr>
                                        <p:cTn id="9" dur="800" decel="100000" fill="hold"/>
                                        <p:tgtEl>
                                          <p:spTgt spid="7"/>
                                        </p:tgtEl>
                                        <p:attrNameLst>
                                          <p:attrName>ppt_x</p:attrName>
                                        </p:attrNameLst>
                                      </p:cBhvr>
                                      <p:tavLst>
                                        <p:tav tm="0">
                                          <p:val>
                                            <p:strVal val="#ppt_x+0.4"/>
                                          </p:val>
                                        </p:tav>
                                        <p:tav tm="100000">
                                          <p:val>
                                            <p:strVal val="#ppt_x-0.05"/>
                                          </p:val>
                                        </p:tav>
                                      </p:tavLst>
                                    </p:anim>
                                    <p:anim calcmode="lin" valueType="num">
                                      <p:cBhvr>
                                        <p:cTn id="10" dur="800" decel="100000" fill="hold"/>
                                        <p:tgtEl>
                                          <p:spTgt spid="7"/>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7"/>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7"/>
                                        </p:tgtEl>
                                        <p:attrNameLst>
                                          <p:attrName>ppt_y</p:attrName>
                                        </p:attrNameLst>
                                      </p:cBhvr>
                                      <p:tavLst>
                                        <p:tav tm="0">
                                          <p:val>
                                            <p:strVal val="#ppt_y+0.1"/>
                                          </p:val>
                                        </p:tav>
                                        <p:tav tm="100000">
                                          <p:val>
                                            <p:strVal val="#ppt_y"/>
                                          </p:val>
                                        </p:tav>
                                      </p:tavLst>
                                    </p:anim>
                                  </p:childTnLst>
                                </p:cTn>
                              </p:par>
                            </p:childTnLst>
                          </p:cTn>
                        </p:par>
                        <p:par>
                          <p:cTn id="13" fill="hold">
                            <p:stCondLst>
                              <p:cond delay="1000"/>
                            </p:stCondLst>
                            <p:childTnLst>
                              <p:par>
                                <p:cTn id="14" presetID="15" presetClass="entr" presetSubtype="0" fill="hold" grpId="0" nodeType="after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p:cTn id="16"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7"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8" dur="1000" fill="hold"/>
                                        <p:tgtEl>
                                          <p:spTgt spid="3">
                                            <p:txEl>
                                              <p:pRg st="0" end="0"/>
                                            </p:txEl>
                                          </p:spTgt>
                                        </p:tgtEl>
                                        <p:attrNameLst>
                                          <p:attrName>ppt_x</p:attrName>
                                        </p:attrNameLst>
                                      </p:cBhvr>
                                      <p:tavLst>
                                        <p:tav tm="0" fmla="#ppt_x+(cos(-2*pi*(1-$))*-#ppt_x-sin(-2*pi*(1-$))*(1-#ppt_y))*(1-$)">
                                          <p:val>
                                            <p:fltVal val="0"/>
                                          </p:val>
                                        </p:tav>
                                        <p:tav tm="100000">
                                          <p:val>
                                            <p:fltVal val="1"/>
                                          </p:val>
                                        </p:tav>
                                      </p:tavLst>
                                    </p:anim>
                                    <p:anim calcmode="lin" valueType="num">
                                      <p:cBhvr>
                                        <p:cTn id="19" dur="1000" fill="hold"/>
                                        <p:tgtEl>
                                          <p:spTgt spid="3">
                                            <p:txEl>
                                              <p:pRg st="0" end="0"/>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outdoor, light, dark, night&#10;&#10;Description automatically generated">
            <a:extLst>
              <a:ext uri="{FF2B5EF4-FFF2-40B4-BE49-F238E27FC236}">
                <a16:creationId xmlns:a16="http://schemas.microsoft.com/office/drawing/2014/main" id="{A18E58C0-1EE3-A141-B94C-E5C74D21212C}"/>
              </a:ext>
            </a:extLst>
          </p:cNvPr>
          <p:cNvPicPr>
            <a:picLocks noChangeAspect="1"/>
          </p:cNvPicPr>
          <p:nvPr/>
        </p:nvPicPr>
        <p:blipFill rotWithShape="1">
          <a:blip r:embed="rId2">
            <a:alphaModFix amt="40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4AB129D2-6AEB-4F45-9924-610A4744227C}"/>
              </a:ext>
            </a:extLst>
          </p:cNvPr>
          <p:cNvSpPr>
            <a:spLocks noGrp="1"/>
          </p:cNvSpPr>
          <p:nvPr>
            <p:ph type="ctrTitle"/>
          </p:nvPr>
        </p:nvSpPr>
        <p:spPr>
          <a:xfrm>
            <a:off x="965200" y="965200"/>
            <a:ext cx="10261600" cy="3564869"/>
          </a:xfrm>
        </p:spPr>
        <p:txBody>
          <a:bodyPr>
            <a:normAutofit/>
          </a:bodyPr>
          <a:lstStyle/>
          <a:p>
            <a:pPr algn="l"/>
            <a:r>
              <a:rPr lang="en-US" sz="11500">
                <a:ln w="22225">
                  <a:solidFill>
                    <a:schemeClr val="tx1"/>
                  </a:solidFill>
                  <a:miter lim="800000"/>
                </a:ln>
                <a:noFill/>
                <a:latin typeface="Chalkduster" panose="03050602040202020205" pitchFamily="66" charset="77"/>
              </a:rPr>
              <a:t>Class Diagram</a:t>
            </a:r>
          </a:p>
        </p:txBody>
      </p:sp>
      <p:pic>
        <p:nvPicPr>
          <p:cNvPr id="12" name="Picture 11" descr="Logo&#10;&#10;Description automatically generated">
            <a:extLst>
              <a:ext uri="{FF2B5EF4-FFF2-40B4-BE49-F238E27FC236}">
                <a16:creationId xmlns:a16="http://schemas.microsoft.com/office/drawing/2014/main" id="{E9797A12-ED33-1E41-8624-41F6F0E034BF}"/>
              </a:ext>
            </a:extLst>
          </p:cNvPr>
          <p:cNvPicPr>
            <a:picLocks noChangeAspect="1"/>
          </p:cNvPicPr>
          <p:nvPr/>
        </p:nvPicPr>
        <p:blipFill>
          <a:blip r:embed="rId3"/>
          <a:stretch>
            <a:fillRect/>
          </a:stretch>
        </p:blipFill>
        <p:spPr>
          <a:xfrm>
            <a:off x="11272838" y="1"/>
            <a:ext cx="919162" cy="919162"/>
          </a:xfrm>
          <a:prstGeom prst="rect">
            <a:avLst/>
          </a:prstGeom>
        </p:spPr>
      </p:pic>
    </p:spTree>
    <p:extLst>
      <p:ext uri="{BB962C8B-B14F-4D97-AF65-F5344CB8AC3E}">
        <p14:creationId xmlns:p14="http://schemas.microsoft.com/office/powerpoint/2010/main" val="152021249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542</TotalTime>
  <Words>811</Words>
  <Application>Microsoft Macintosh PowerPoint</Application>
  <PresentationFormat>Widescreen</PresentationFormat>
  <Paragraphs>60</Paragraphs>
  <Slides>33</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Bradley Hand ITC</vt:lpstr>
      <vt:lpstr>Calibri</vt:lpstr>
      <vt:lpstr>Calibri Light</vt:lpstr>
      <vt:lpstr>Chalkduster</vt:lpstr>
      <vt:lpstr>Tw Cen MT</vt:lpstr>
      <vt:lpstr>Office Theme</vt:lpstr>
      <vt:lpstr>CSN -254</vt:lpstr>
      <vt:lpstr>MEMBERS:</vt:lpstr>
      <vt:lpstr>   ARTHUB</vt:lpstr>
      <vt:lpstr>Basic project description</vt:lpstr>
      <vt:lpstr>Key Features</vt:lpstr>
      <vt:lpstr>Free/paid Competitions</vt:lpstr>
      <vt:lpstr>Design Diagrams  Activity Diagram</vt:lpstr>
      <vt:lpstr>PowerPoint Presentation</vt:lpstr>
      <vt:lpstr>Class Diagram</vt:lpstr>
      <vt:lpstr>PowerPoint Presentation</vt:lpstr>
      <vt:lpstr>Data Flow Diagram</vt:lpstr>
      <vt:lpstr>PowerPoint Presentation</vt:lpstr>
      <vt:lpstr>Use Case Diagram</vt:lpstr>
      <vt:lpstr>PowerPoint Presentation</vt:lpstr>
      <vt:lpstr>Some screenshots and working of the app</vt:lpstr>
      <vt:lpstr>This is our login page where the user can enter his/her crendentials or create a new account</vt:lpstr>
      <vt:lpstr>This is our home page it opens by defaults when one logs in . It has tabs for all the arts in which the competitions are held.</vt:lpstr>
      <vt:lpstr>The page after clicking any of the available arts.</vt:lpstr>
      <vt:lpstr>This is the page that opens when successfully registers in the paid competitions through UPI or any other payment method</vt:lpstr>
      <vt:lpstr>This is the page after we successfully registered for the competition the winners of the competition are shown.</vt:lpstr>
      <vt:lpstr>This is our dashboard. Under the free competition tab one can find competitions that have no entry fee</vt:lpstr>
      <vt:lpstr>This is the registration page of the free competition by filling up some details and uploading the art’s photo.</vt:lpstr>
      <vt:lpstr>This page opens when one successfully registers for the free competition.</vt:lpstr>
      <vt:lpstr>This is the place order tab under this before placing the order the user have to fill in some details. Then directed to the payment gateway.</vt:lpstr>
      <vt:lpstr>This is the payment API  the user is directed to having various methods of payment.</vt:lpstr>
      <vt:lpstr>Here one has to enter his/her upi id.</vt:lpstr>
      <vt:lpstr>This is basically the page when the payment is taking place.</vt:lpstr>
      <vt:lpstr>This is the order conformation page.</vt:lpstr>
      <vt:lpstr>Now coming to the last page i.e. the profile page. It has many tabs whose meaning can be easily understood by their name itself.</vt:lpstr>
      <vt:lpstr>This is the My Orders tab showing the orders made by the user.</vt:lpstr>
      <vt:lpstr>This is my competitions tab which basically shows the competitions in which the user has participated in.</vt:lpstr>
      <vt:lpstr>This is the art of the week tab.</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CSN -254</dc:title>
  <dc:creator>YOUWAN SONI</dc:creator>
  <cp:lastModifiedBy>YOUWAN SONI</cp:lastModifiedBy>
  <cp:revision>7</cp:revision>
  <dcterms:created xsi:type="dcterms:W3CDTF">2022-04-16T23:05:46Z</dcterms:created>
  <dcterms:modified xsi:type="dcterms:W3CDTF">2022-04-17T15:47:07Z</dcterms:modified>
</cp:coreProperties>
</file>

<file path=docProps/thumbnail.jpeg>
</file>